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7" r:id="rId2"/>
    <p:sldId id="258" r:id="rId3"/>
    <p:sldId id="259" r:id="rId4"/>
    <p:sldId id="260" r:id="rId5"/>
    <p:sldId id="261" r:id="rId6"/>
    <p:sldId id="286" r:id="rId7"/>
    <p:sldId id="263" r:id="rId8"/>
    <p:sldId id="264" r:id="rId9"/>
    <p:sldId id="265" r:id="rId10"/>
    <p:sldId id="266" r:id="rId11"/>
    <p:sldId id="267" r:id="rId12"/>
    <p:sldId id="268" r:id="rId13"/>
    <p:sldId id="269" r:id="rId14"/>
    <p:sldId id="270" r:id="rId15"/>
    <p:sldId id="271" r:id="rId16"/>
    <p:sldId id="272"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A6BA6"/>
    <a:srgbClr val="282947"/>
    <a:srgbClr val="58505B"/>
    <a:srgbClr val="232C63"/>
    <a:srgbClr val="2A2D54"/>
    <a:srgbClr val="15172E"/>
    <a:srgbClr val="F4B18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9" autoAdjust="0"/>
    <p:restoredTop sz="94660"/>
  </p:normalViewPr>
  <p:slideViewPr>
    <p:cSldViewPr snapToGrid="0">
      <p:cViewPr>
        <p:scale>
          <a:sx n="70" d="100"/>
          <a:sy n="70" d="100"/>
        </p:scale>
        <p:origin x="-1926" y="-104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D6D3C2-972C-4DED-AD31-DDF6A749E720}" type="datetimeFigureOut">
              <a:rPr lang="zh-CN" altLang="en-US" smtClean="0"/>
              <a:pPr/>
              <a:t>2017/7/18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D9EFAB-5E02-4690-B87E-C89DB0D3E4B8}" type="slidenum">
              <a:rPr lang="zh-CN" altLang="en-US" smtClean="0"/>
              <a:pPr/>
              <a:t>‹#›</a:t>
            </a:fld>
            <a:endParaRPr lang="zh-CN" altLang="en-US"/>
          </a:p>
        </p:txBody>
      </p:sp>
    </p:spTree>
    <p:extLst>
      <p:ext uri="{BB962C8B-B14F-4D97-AF65-F5344CB8AC3E}">
        <p14:creationId xmlns:p14="http://schemas.microsoft.com/office/powerpoint/2010/main" xmlns="" val="2981062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6666D4-257C-42C7-B82D-BB4B3864EDD6}"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xmlns="" val="3097607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6666D4-257C-42C7-B82D-BB4B3864EDD6}"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xmlns="" val="3541527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6666D4-257C-42C7-B82D-BB4B3864EDD6}"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xmlns="" val="973031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6666D4-257C-42C7-B82D-BB4B3864EDD6}"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xmlns="" val="1150240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6666D4-257C-42C7-B82D-BB4B3864EDD6}" type="slidenum">
              <a:rPr lang="zh-CN" altLang="en-US" smtClean="0">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xmlns="" val="1648868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7D9EFAB-5E02-4690-B87E-C89DB0D3E4B8}" type="slidenum">
              <a:rPr lang="zh-CN" altLang="en-US" smtClean="0"/>
              <a:pPr/>
              <a:t>22</a:t>
            </a:fld>
            <a:endParaRPr lang="zh-CN" altLang="en-US"/>
          </a:p>
        </p:txBody>
      </p:sp>
    </p:spTree>
    <p:extLst>
      <p:ext uri="{BB962C8B-B14F-4D97-AF65-F5344CB8AC3E}">
        <p14:creationId xmlns:p14="http://schemas.microsoft.com/office/powerpoint/2010/main" xmlns="" val="404764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2DE7259-EE2A-47BB-8BB1-9527E857F59B}" type="datetimeFigureOut">
              <a:rPr lang="zh-CN" altLang="en-US">
                <a:solidFill>
                  <a:prstClr val="black"/>
                </a:solidFill>
              </a:rPr>
              <a:pPr/>
              <a:t>2017/7/18</a:t>
            </a:fld>
            <a:endParaRPr lang="zh-CN" altLang="en-US">
              <a:solidFill>
                <a:prstClr val="black"/>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9729762-299E-41BD-BB15-7131BB768A4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xmlns="" val="8647131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2DE7259-EE2A-47BB-8BB1-9527E857F59B}" type="datetimeFigureOut">
              <a:rPr lang="zh-CN" altLang="en-US">
                <a:solidFill>
                  <a:prstClr val="black"/>
                </a:solidFill>
              </a:rPr>
              <a:pPr/>
              <a:t>2017/7/18</a:t>
            </a:fld>
            <a:endParaRPr lang="zh-CN" altLang="en-US">
              <a:solidFill>
                <a:prstClr val="black"/>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9729762-299E-41BD-BB15-7131BB768A4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xmlns="" val="17668609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92DE7259-EE2A-47BB-8BB1-9527E857F59B}" type="datetimeFigureOut">
              <a:rPr lang="zh-CN" altLang="en-US">
                <a:solidFill>
                  <a:prstClr val="black"/>
                </a:solidFill>
              </a:rPr>
              <a:pPr/>
              <a:t>2017/7/18</a:t>
            </a:fld>
            <a:endParaRPr lang="zh-CN" altLang="en-US">
              <a:solidFill>
                <a:prstClr val="black"/>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79729762-299E-41BD-BB15-7131BB768A4E}"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xmlns="" val="17267058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内页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09600" y="6356351"/>
            <a:ext cx="2844800" cy="365125"/>
          </a:xfrm>
          <a:prstGeom prst="rect">
            <a:avLst/>
          </a:prstGeom>
        </p:spPr>
        <p:txBody>
          <a:bodyPr/>
          <a:lstStyle/>
          <a:p>
            <a:fld id="{53A34AF9-1664-4634-98DD-8A193B72BA2B}" type="datetime1">
              <a:rPr lang="zh-CN" altLang="en-US" smtClean="0"/>
              <a:pPr/>
              <a:t>2017/7/18</a:t>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xmlns="" val="211971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0" y="-425"/>
            <a:ext cx="12192755" cy="6858425"/>
          </a:xfrm>
          <a:prstGeom prst="rect">
            <a:avLst/>
          </a:prstGeom>
        </p:spPr>
      </p:pic>
      <p:pic>
        <p:nvPicPr>
          <p:cNvPr id="2" name="图片 1"/>
          <p:cNvPicPr>
            <a:picLocks noChangeAspect="1"/>
          </p:cNvPicPr>
          <p:nvPr userDrawn="1"/>
        </p:nvPicPr>
        <p:blipFill>
          <a:blip r:embed="rId8" cstate="print">
            <a:extLst>
              <a:ext uri="{28A0092B-C50C-407E-A947-70E740481C1C}">
                <a14:useLocalDpi xmlns:a14="http://schemas.microsoft.com/office/drawing/2010/main" xmlns="" val="0"/>
              </a:ext>
            </a:extLst>
          </a:blip>
          <a:stretch>
            <a:fillRect/>
          </a:stretch>
        </p:blipFill>
        <p:spPr>
          <a:xfrm>
            <a:off x="9290583" y="5969111"/>
            <a:ext cx="2539682" cy="888889"/>
          </a:xfrm>
          <a:prstGeom prst="rect">
            <a:avLst/>
          </a:prstGeom>
        </p:spPr>
      </p:pic>
    </p:spTree>
    <p:extLst>
      <p:ext uri="{BB962C8B-B14F-4D97-AF65-F5344CB8AC3E}">
        <p14:creationId xmlns:p14="http://schemas.microsoft.com/office/powerpoint/2010/main" xmlns="" val="2543078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8.jpe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www.pptstore.net/shangwu_ppt/10694.html"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1959427" y="947058"/>
            <a:ext cx="2775203" cy="2384324"/>
            <a:chOff x="1959427" y="947058"/>
            <a:chExt cx="2775203" cy="2384324"/>
          </a:xfrm>
          <a:solidFill>
            <a:schemeClr val="bg1"/>
          </a:solidFill>
        </p:grpSpPr>
        <p:sp>
          <p:nvSpPr>
            <p:cNvPr id="73" name="剪去对角的矩形 2"/>
            <p:cNvSpPr/>
            <p:nvPr/>
          </p:nvSpPr>
          <p:spPr>
            <a:xfrm>
              <a:off x="1959427" y="947058"/>
              <a:ext cx="2434441" cy="1638795"/>
            </a:xfrm>
            <a:custGeom>
              <a:avLst/>
              <a:gdLst>
                <a:gd name="connsiteX0" fmla="*/ 0 w 2386940"/>
                <a:gd name="connsiteY0" fmla="*/ 0 h 1781299"/>
                <a:gd name="connsiteX1" fmla="*/ 2090051 w 2386940"/>
                <a:gd name="connsiteY1" fmla="*/ 0 h 1781299"/>
                <a:gd name="connsiteX2" fmla="*/ 2386940 w 2386940"/>
                <a:gd name="connsiteY2" fmla="*/ 296889 h 1781299"/>
                <a:gd name="connsiteX3" fmla="*/ 2386940 w 2386940"/>
                <a:gd name="connsiteY3" fmla="*/ 1781299 h 1781299"/>
                <a:gd name="connsiteX4" fmla="*/ 2386940 w 2386940"/>
                <a:gd name="connsiteY4" fmla="*/ 1781299 h 1781299"/>
                <a:gd name="connsiteX5" fmla="*/ 296889 w 2386940"/>
                <a:gd name="connsiteY5" fmla="*/ 1781299 h 1781299"/>
                <a:gd name="connsiteX6" fmla="*/ 0 w 2386940"/>
                <a:gd name="connsiteY6" fmla="*/ 1484410 h 1781299"/>
                <a:gd name="connsiteX7" fmla="*/ 0 w 2386940"/>
                <a:gd name="connsiteY7" fmla="*/ 0 h 1781299"/>
                <a:gd name="connsiteX0-1" fmla="*/ 0 w 2470067"/>
                <a:gd name="connsiteY0-2" fmla="*/ 463138 h 1781299"/>
                <a:gd name="connsiteX1-3" fmla="*/ 2173178 w 2470067"/>
                <a:gd name="connsiteY1-4" fmla="*/ 0 h 1781299"/>
                <a:gd name="connsiteX2-5" fmla="*/ 2470067 w 2470067"/>
                <a:gd name="connsiteY2-6" fmla="*/ 296889 h 1781299"/>
                <a:gd name="connsiteX3-7" fmla="*/ 2470067 w 2470067"/>
                <a:gd name="connsiteY3-8" fmla="*/ 1781299 h 1781299"/>
                <a:gd name="connsiteX4-9" fmla="*/ 2470067 w 2470067"/>
                <a:gd name="connsiteY4-10" fmla="*/ 1781299 h 1781299"/>
                <a:gd name="connsiteX5-11" fmla="*/ 380016 w 2470067"/>
                <a:gd name="connsiteY5-12" fmla="*/ 1781299 h 1781299"/>
                <a:gd name="connsiteX6-13" fmla="*/ 83127 w 2470067"/>
                <a:gd name="connsiteY6-14" fmla="*/ 1484410 h 1781299"/>
                <a:gd name="connsiteX7-15" fmla="*/ 0 w 2470067"/>
                <a:gd name="connsiteY7-16" fmla="*/ 463138 h 1781299"/>
                <a:gd name="connsiteX0-17" fmla="*/ 0 w 2470067"/>
                <a:gd name="connsiteY0-18" fmla="*/ 166249 h 1484410"/>
                <a:gd name="connsiteX1-19" fmla="*/ 2042549 w 2470067"/>
                <a:gd name="connsiteY1-20" fmla="*/ 1413157 h 1484410"/>
                <a:gd name="connsiteX2-21" fmla="*/ 2470067 w 2470067"/>
                <a:gd name="connsiteY2-22" fmla="*/ 0 h 1484410"/>
                <a:gd name="connsiteX3-23" fmla="*/ 2470067 w 2470067"/>
                <a:gd name="connsiteY3-24" fmla="*/ 1484410 h 1484410"/>
                <a:gd name="connsiteX4-25" fmla="*/ 2470067 w 2470067"/>
                <a:gd name="connsiteY4-26" fmla="*/ 1484410 h 1484410"/>
                <a:gd name="connsiteX5-27" fmla="*/ 380016 w 2470067"/>
                <a:gd name="connsiteY5-28" fmla="*/ 1484410 h 1484410"/>
                <a:gd name="connsiteX6-29" fmla="*/ 83127 w 2470067"/>
                <a:gd name="connsiteY6-30" fmla="*/ 1187521 h 1484410"/>
                <a:gd name="connsiteX7-31" fmla="*/ 0 w 2470067"/>
                <a:gd name="connsiteY7-32" fmla="*/ 166249 h 1484410"/>
                <a:gd name="connsiteX0-33" fmla="*/ 0 w 2481943"/>
                <a:gd name="connsiteY0-34" fmla="*/ 166249 h 1484410"/>
                <a:gd name="connsiteX1-35" fmla="*/ 2042549 w 2481943"/>
                <a:gd name="connsiteY1-36" fmla="*/ 1413157 h 1484410"/>
                <a:gd name="connsiteX2-37" fmla="*/ 2481943 w 2481943"/>
                <a:gd name="connsiteY2-38" fmla="*/ 0 h 1484410"/>
                <a:gd name="connsiteX3-39" fmla="*/ 2470067 w 2481943"/>
                <a:gd name="connsiteY3-40" fmla="*/ 1484410 h 1484410"/>
                <a:gd name="connsiteX4-41" fmla="*/ 2470067 w 2481943"/>
                <a:gd name="connsiteY4-42" fmla="*/ 1484410 h 1484410"/>
                <a:gd name="connsiteX5-43" fmla="*/ 380016 w 2481943"/>
                <a:gd name="connsiteY5-44" fmla="*/ 1484410 h 1484410"/>
                <a:gd name="connsiteX6-45" fmla="*/ 83127 w 2481943"/>
                <a:gd name="connsiteY6-46" fmla="*/ 1187521 h 1484410"/>
                <a:gd name="connsiteX7-47" fmla="*/ 0 w 2481943"/>
                <a:gd name="connsiteY7-48" fmla="*/ 166249 h 1484410"/>
                <a:gd name="connsiteX0-49" fmla="*/ 0 w 2470067"/>
                <a:gd name="connsiteY0-50" fmla="*/ 0 h 1318161"/>
                <a:gd name="connsiteX1-51" fmla="*/ 2042549 w 2470067"/>
                <a:gd name="connsiteY1-52" fmla="*/ 1246908 h 1318161"/>
                <a:gd name="connsiteX2-53" fmla="*/ 2470067 w 2470067"/>
                <a:gd name="connsiteY2-54" fmla="*/ 1318161 h 1318161"/>
                <a:gd name="connsiteX3-55" fmla="*/ 2470067 w 2470067"/>
                <a:gd name="connsiteY3-56" fmla="*/ 1318161 h 1318161"/>
                <a:gd name="connsiteX4-57" fmla="*/ 380016 w 2470067"/>
                <a:gd name="connsiteY4-58" fmla="*/ 1318161 h 1318161"/>
                <a:gd name="connsiteX5-59" fmla="*/ 83127 w 2470067"/>
                <a:gd name="connsiteY5-60" fmla="*/ 1021272 h 1318161"/>
                <a:gd name="connsiteX6-61" fmla="*/ 0 w 2470067"/>
                <a:gd name="connsiteY6-62" fmla="*/ 0 h 1318161"/>
                <a:gd name="connsiteX0-63" fmla="*/ 0 w 2470067"/>
                <a:gd name="connsiteY0-64" fmla="*/ 0 h 1615044"/>
                <a:gd name="connsiteX1-65" fmla="*/ 2042549 w 2470067"/>
                <a:gd name="connsiteY1-66" fmla="*/ 1246908 h 1615044"/>
                <a:gd name="connsiteX2-67" fmla="*/ 2470067 w 2470067"/>
                <a:gd name="connsiteY2-68" fmla="*/ 1318161 h 1615044"/>
                <a:gd name="connsiteX3-69" fmla="*/ 2410690 w 2470067"/>
                <a:gd name="connsiteY3-70" fmla="*/ 1615044 h 1615044"/>
                <a:gd name="connsiteX4-71" fmla="*/ 380016 w 2470067"/>
                <a:gd name="connsiteY4-72" fmla="*/ 1318161 h 1615044"/>
                <a:gd name="connsiteX5-73" fmla="*/ 83127 w 2470067"/>
                <a:gd name="connsiteY5-74" fmla="*/ 1021272 h 1615044"/>
                <a:gd name="connsiteX6-75" fmla="*/ 0 w 2470067"/>
                <a:gd name="connsiteY6-76" fmla="*/ 0 h 1615044"/>
                <a:gd name="connsiteX0-77" fmla="*/ 0 w 2410690"/>
                <a:gd name="connsiteY0-78" fmla="*/ 0 h 1615044"/>
                <a:gd name="connsiteX1-79" fmla="*/ 2042549 w 2410690"/>
                <a:gd name="connsiteY1-80" fmla="*/ 1246908 h 1615044"/>
                <a:gd name="connsiteX2-81" fmla="*/ 2410690 w 2410690"/>
                <a:gd name="connsiteY2-82" fmla="*/ 1615044 h 1615044"/>
                <a:gd name="connsiteX3-83" fmla="*/ 380016 w 2410690"/>
                <a:gd name="connsiteY3-84" fmla="*/ 1318161 h 1615044"/>
                <a:gd name="connsiteX4-85" fmla="*/ 83127 w 2410690"/>
                <a:gd name="connsiteY4-86" fmla="*/ 1021272 h 1615044"/>
                <a:gd name="connsiteX5-87" fmla="*/ 0 w 2410690"/>
                <a:gd name="connsiteY5-88" fmla="*/ 0 h 1615044"/>
                <a:gd name="connsiteX0-89" fmla="*/ 0 w 2422566"/>
                <a:gd name="connsiteY0-90" fmla="*/ 0 h 1638795"/>
                <a:gd name="connsiteX1-91" fmla="*/ 2042549 w 2422566"/>
                <a:gd name="connsiteY1-92" fmla="*/ 1246908 h 1638795"/>
                <a:gd name="connsiteX2-93" fmla="*/ 2422566 w 2422566"/>
                <a:gd name="connsiteY2-94" fmla="*/ 1638795 h 1638795"/>
                <a:gd name="connsiteX3-95" fmla="*/ 380016 w 2422566"/>
                <a:gd name="connsiteY3-96" fmla="*/ 1318161 h 1638795"/>
                <a:gd name="connsiteX4-97" fmla="*/ 83127 w 2422566"/>
                <a:gd name="connsiteY4-98" fmla="*/ 1021272 h 1638795"/>
                <a:gd name="connsiteX5-99" fmla="*/ 0 w 2422566"/>
                <a:gd name="connsiteY5-100" fmla="*/ 0 h 1638795"/>
                <a:gd name="connsiteX0-101" fmla="*/ 0 w 2422566"/>
                <a:gd name="connsiteY0-102" fmla="*/ 0 h 1638795"/>
                <a:gd name="connsiteX1-103" fmla="*/ 2042549 w 2422566"/>
                <a:gd name="connsiteY1-104" fmla="*/ 1246908 h 1638795"/>
                <a:gd name="connsiteX2-105" fmla="*/ 2422566 w 2422566"/>
                <a:gd name="connsiteY2-106" fmla="*/ 1638795 h 1638795"/>
                <a:gd name="connsiteX3-107" fmla="*/ 997532 w 2422566"/>
                <a:gd name="connsiteY3-108" fmla="*/ 961902 h 1638795"/>
                <a:gd name="connsiteX4-109" fmla="*/ 83127 w 2422566"/>
                <a:gd name="connsiteY4-110" fmla="*/ 1021272 h 1638795"/>
                <a:gd name="connsiteX5-111" fmla="*/ 0 w 2422566"/>
                <a:gd name="connsiteY5-112" fmla="*/ 0 h 1638795"/>
                <a:gd name="connsiteX0-113" fmla="*/ 0 w 2422566"/>
                <a:gd name="connsiteY0-114" fmla="*/ 0 h 1638795"/>
                <a:gd name="connsiteX1-115" fmla="*/ 2042549 w 2422566"/>
                <a:gd name="connsiteY1-116" fmla="*/ 1246908 h 1638795"/>
                <a:gd name="connsiteX2-117" fmla="*/ 2422566 w 2422566"/>
                <a:gd name="connsiteY2-118" fmla="*/ 1638795 h 1638795"/>
                <a:gd name="connsiteX3-119" fmla="*/ 997532 w 2422566"/>
                <a:gd name="connsiteY3-120" fmla="*/ 961902 h 1638795"/>
                <a:gd name="connsiteX4-121" fmla="*/ 249381 w 2422566"/>
                <a:gd name="connsiteY4-122" fmla="*/ 653137 h 1638795"/>
                <a:gd name="connsiteX5-123" fmla="*/ 0 w 2422566"/>
                <a:gd name="connsiteY5-124" fmla="*/ 0 h 1638795"/>
                <a:gd name="connsiteX0-125" fmla="*/ 0 w 2422566"/>
                <a:gd name="connsiteY0-126" fmla="*/ 0 h 1638795"/>
                <a:gd name="connsiteX1-127" fmla="*/ 2042549 w 2422566"/>
                <a:gd name="connsiteY1-128" fmla="*/ 1246908 h 1638795"/>
                <a:gd name="connsiteX2-129" fmla="*/ 2422566 w 2422566"/>
                <a:gd name="connsiteY2-130" fmla="*/ 1638795 h 1638795"/>
                <a:gd name="connsiteX3-131" fmla="*/ 997532 w 2422566"/>
                <a:gd name="connsiteY3-132" fmla="*/ 961902 h 1638795"/>
                <a:gd name="connsiteX4-133" fmla="*/ 249381 w 2422566"/>
                <a:gd name="connsiteY4-134" fmla="*/ 653137 h 1638795"/>
                <a:gd name="connsiteX5-135" fmla="*/ 0 w 2422566"/>
                <a:gd name="connsiteY5-136" fmla="*/ 0 h 1638795"/>
                <a:gd name="connsiteX0-137" fmla="*/ 0 w 2458192"/>
                <a:gd name="connsiteY0-138" fmla="*/ 0 h 1626920"/>
                <a:gd name="connsiteX1-139" fmla="*/ 2078175 w 2458192"/>
                <a:gd name="connsiteY1-140" fmla="*/ 1235033 h 1626920"/>
                <a:gd name="connsiteX2-141" fmla="*/ 2458192 w 2458192"/>
                <a:gd name="connsiteY2-142" fmla="*/ 1626920 h 1626920"/>
                <a:gd name="connsiteX3-143" fmla="*/ 1033158 w 2458192"/>
                <a:gd name="connsiteY3-144" fmla="*/ 950027 h 1626920"/>
                <a:gd name="connsiteX4-145" fmla="*/ 285007 w 2458192"/>
                <a:gd name="connsiteY4-146" fmla="*/ 641262 h 1626920"/>
                <a:gd name="connsiteX5-147" fmla="*/ 0 w 2458192"/>
                <a:gd name="connsiteY5-148" fmla="*/ 0 h 1626920"/>
                <a:gd name="connsiteX0-149" fmla="*/ 0 w 2434441"/>
                <a:gd name="connsiteY0-150" fmla="*/ 0 h 1638795"/>
                <a:gd name="connsiteX1-151" fmla="*/ 2078175 w 2434441"/>
                <a:gd name="connsiteY1-152" fmla="*/ 1235033 h 1638795"/>
                <a:gd name="connsiteX2-153" fmla="*/ 2434441 w 2434441"/>
                <a:gd name="connsiteY2-154" fmla="*/ 1638795 h 1638795"/>
                <a:gd name="connsiteX3-155" fmla="*/ 1033158 w 2434441"/>
                <a:gd name="connsiteY3-156" fmla="*/ 950027 h 1638795"/>
                <a:gd name="connsiteX4-157" fmla="*/ 285007 w 2434441"/>
                <a:gd name="connsiteY4-158" fmla="*/ 641262 h 1638795"/>
                <a:gd name="connsiteX5-159" fmla="*/ 0 w 2434441"/>
                <a:gd name="connsiteY5-160" fmla="*/ 0 h 1638795"/>
                <a:gd name="connsiteX0-161" fmla="*/ 0 w 2434441"/>
                <a:gd name="connsiteY0-162" fmla="*/ 0 h 1638795"/>
                <a:gd name="connsiteX1-163" fmla="*/ 2090050 w 2434441"/>
                <a:gd name="connsiteY1-164" fmla="*/ 1246908 h 1638795"/>
                <a:gd name="connsiteX2-165" fmla="*/ 2434441 w 2434441"/>
                <a:gd name="connsiteY2-166" fmla="*/ 1638795 h 1638795"/>
                <a:gd name="connsiteX3-167" fmla="*/ 1033158 w 2434441"/>
                <a:gd name="connsiteY3-168" fmla="*/ 950027 h 1638795"/>
                <a:gd name="connsiteX4-169" fmla="*/ 285007 w 2434441"/>
                <a:gd name="connsiteY4-170" fmla="*/ 641262 h 1638795"/>
                <a:gd name="connsiteX5-171" fmla="*/ 0 w 2434441"/>
                <a:gd name="connsiteY5-172" fmla="*/ 0 h 1638795"/>
                <a:gd name="connsiteX0-173" fmla="*/ 0 w 2434441"/>
                <a:gd name="connsiteY0-174" fmla="*/ 0 h 1638795"/>
                <a:gd name="connsiteX1-175" fmla="*/ 2090050 w 2434441"/>
                <a:gd name="connsiteY1-176" fmla="*/ 1246908 h 1638795"/>
                <a:gd name="connsiteX2-177" fmla="*/ 2434441 w 2434441"/>
                <a:gd name="connsiteY2-178" fmla="*/ 1638795 h 1638795"/>
                <a:gd name="connsiteX3-179" fmla="*/ 1033158 w 2434441"/>
                <a:gd name="connsiteY3-180" fmla="*/ 950027 h 1638795"/>
                <a:gd name="connsiteX4-181" fmla="*/ 296882 w 2434441"/>
                <a:gd name="connsiteY4-182" fmla="*/ 605636 h 1638795"/>
                <a:gd name="connsiteX5-183" fmla="*/ 0 w 2434441"/>
                <a:gd name="connsiteY5-184" fmla="*/ 0 h 1638795"/>
                <a:gd name="connsiteX0-185" fmla="*/ 0 w 2434441"/>
                <a:gd name="connsiteY0-186" fmla="*/ 0 h 1638795"/>
                <a:gd name="connsiteX1-187" fmla="*/ 2090050 w 2434441"/>
                <a:gd name="connsiteY1-188" fmla="*/ 1246908 h 1638795"/>
                <a:gd name="connsiteX2-189" fmla="*/ 2434441 w 2434441"/>
                <a:gd name="connsiteY2-190" fmla="*/ 1638795 h 1638795"/>
                <a:gd name="connsiteX3-191" fmla="*/ 1033158 w 2434441"/>
                <a:gd name="connsiteY3-192" fmla="*/ 950027 h 1638795"/>
                <a:gd name="connsiteX4-193" fmla="*/ 296882 w 2434441"/>
                <a:gd name="connsiteY4-194" fmla="*/ 605636 h 1638795"/>
                <a:gd name="connsiteX5-195" fmla="*/ 0 w 2434441"/>
                <a:gd name="connsiteY5-196" fmla="*/ 0 h 1638795"/>
                <a:gd name="connsiteX0-197" fmla="*/ 0 w 2434441"/>
                <a:gd name="connsiteY0-198" fmla="*/ 0 h 1638795"/>
                <a:gd name="connsiteX1-199" fmla="*/ 2090050 w 2434441"/>
                <a:gd name="connsiteY1-200" fmla="*/ 1246908 h 1638795"/>
                <a:gd name="connsiteX2-201" fmla="*/ 2434441 w 2434441"/>
                <a:gd name="connsiteY2-202" fmla="*/ 1638795 h 1638795"/>
                <a:gd name="connsiteX3-203" fmla="*/ 1033158 w 2434441"/>
                <a:gd name="connsiteY3-204" fmla="*/ 950027 h 1638795"/>
                <a:gd name="connsiteX4-205" fmla="*/ 296882 w 2434441"/>
                <a:gd name="connsiteY4-206" fmla="*/ 605636 h 1638795"/>
                <a:gd name="connsiteX5-207" fmla="*/ 0 w 2434441"/>
                <a:gd name="connsiteY5-208" fmla="*/ 0 h 16387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434441" h="1638795">
                  <a:moveTo>
                    <a:pt x="0" y="0"/>
                  </a:moveTo>
                  <a:lnTo>
                    <a:pt x="2090050" y="1246908"/>
                  </a:lnTo>
                  <a:lnTo>
                    <a:pt x="2434441" y="1638795"/>
                  </a:lnTo>
                  <a:lnTo>
                    <a:pt x="1033158" y="950027"/>
                  </a:lnTo>
                  <a:cubicBezTo>
                    <a:pt x="787733" y="835230"/>
                    <a:pt x="482930" y="744184"/>
                    <a:pt x="296882" y="605636"/>
                  </a:cubicBezTo>
                  <a:cubicBezTo>
                    <a:pt x="47500" y="399799"/>
                    <a:pt x="83127" y="217712"/>
                    <a:pt x="0" y="0"/>
                  </a:cubicBezTo>
                  <a:close/>
                </a:path>
              </a:pathLst>
            </a:custGeom>
            <a:solidFill>
              <a:schemeClr val="bg1">
                <a:alpha val="75000"/>
              </a:schemeClr>
            </a:solidFill>
            <a:ln w="12700" cap="flat">
              <a:noFill/>
              <a:prstDash val="solid"/>
              <a:miter lim="800000"/>
            </a:ln>
            <a:effectLst/>
          </p:spPr>
          <p:txBody>
            <a:bodyPr rot="0" spcFirstLastPara="1" vertOverflow="overflow" horzOverflow="overflow" vert="horz" wrap="square" lIns="45719" tIns="45719" rIns="45719" bIns="45719" numCol="1" spcCol="38100" rtlCol="0" anchor="ctr">
              <a:spAutoFit/>
            </a:bodyPr>
            <a:lstStyle/>
            <a:p>
              <a:pPr latinLnBrk="1" hangingPunct="0">
                <a:defRPr/>
              </a:pPr>
              <a:endParaRPr lang="zh-CN" altLang="en-US" kern="0">
                <a:solidFill>
                  <a:srgbClr val="000000"/>
                </a:solidFill>
                <a:ea typeface="Calibri" panose="020F0502020204030204"/>
                <a:cs typeface="Calibri" panose="020F0502020204030204"/>
                <a:sym typeface="Calibri" panose="020F0502020204030204"/>
              </a:endParaRPr>
            </a:p>
          </p:txBody>
        </p:sp>
        <p:sp>
          <p:nvSpPr>
            <p:cNvPr id="74" name="剪去对角的矩形 2"/>
            <p:cNvSpPr/>
            <p:nvPr/>
          </p:nvSpPr>
          <p:spPr>
            <a:xfrm rot="20994975">
              <a:off x="2635814" y="1788723"/>
              <a:ext cx="1758055" cy="1183472"/>
            </a:xfrm>
            <a:custGeom>
              <a:avLst/>
              <a:gdLst>
                <a:gd name="connsiteX0" fmla="*/ 0 w 2386940"/>
                <a:gd name="connsiteY0" fmla="*/ 0 h 1781299"/>
                <a:gd name="connsiteX1" fmla="*/ 2090051 w 2386940"/>
                <a:gd name="connsiteY1" fmla="*/ 0 h 1781299"/>
                <a:gd name="connsiteX2" fmla="*/ 2386940 w 2386940"/>
                <a:gd name="connsiteY2" fmla="*/ 296889 h 1781299"/>
                <a:gd name="connsiteX3" fmla="*/ 2386940 w 2386940"/>
                <a:gd name="connsiteY3" fmla="*/ 1781299 h 1781299"/>
                <a:gd name="connsiteX4" fmla="*/ 2386940 w 2386940"/>
                <a:gd name="connsiteY4" fmla="*/ 1781299 h 1781299"/>
                <a:gd name="connsiteX5" fmla="*/ 296889 w 2386940"/>
                <a:gd name="connsiteY5" fmla="*/ 1781299 h 1781299"/>
                <a:gd name="connsiteX6" fmla="*/ 0 w 2386940"/>
                <a:gd name="connsiteY6" fmla="*/ 1484410 h 1781299"/>
                <a:gd name="connsiteX7" fmla="*/ 0 w 2386940"/>
                <a:gd name="connsiteY7" fmla="*/ 0 h 1781299"/>
                <a:gd name="connsiteX0-1" fmla="*/ 0 w 2470067"/>
                <a:gd name="connsiteY0-2" fmla="*/ 463138 h 1781299"/>
                <a:gd name="connsiteX1-3" fmla="*/ 2173178 w 2470067"/>
                <a:gd name="connsiteY1-4" fmla="*/ 0 h 1781299"/>
                <a:gd name="connsiteX2-5" fmla="*/ 2470067 w 2470067"/>
                <a:gd name="connsiteY2-6" fmla="*/ 296889 h 1781299"/>
                <a:gd name="connsiteX3-7" fmla="*/ 2470067 w 2470067"/>
                <a:gd name="connsiteY3-8" fmla="*/ 1781299 h 1781299"/>
                <a:gd name="connsiteX4-9" fmla="*/ 2470067 w 2470067"/>
                <a:gd name="connsiteY4-10" fmla="*/ 1781299 h 1781299"/>
                <a:gd name="connsiteX5-11" fmla="*/ 380016 w 2470067"/>
                <a:gd name="connsiteY5-12" fmla="*/ 1781299 h 1781299"/>
                <a:gd name="connsiteX6-13" fmla="*/ 83127 w 2470067"/>
                <a:gd name="connsiteY6-14" fmla="*/ 1484410 h 1781299"/>
                <a:gd name="connsiteX7-15" fmla="*/ 0 w 2470067"/>
                <a:gd name="connsiteY7-16" fmla="*/ 463138 h 1781299"/>
                <a:gd name="connsiteX0-17" fmla="*/ 0 w 2470067"/>
                <a:gd name="connsiteY0-18" fmla="*/ 166249 h 1484410"/>
                <a:gd name="connsiteX1-19" fmla="*/ 2042549 w 2470067"/>
                <a:gd name="connsiteY1-20" fmla="*/ 1413157 h 1484410"/>
                <a:gd name="connsiteX2-21" fmla="*/ 2470067 w 2470067"/>
                <a:gd name="connsiteY2-22" fmla="*/ 0 h 1484410"/>
                <a:gd name="connsiteX3-23" fmla="*/ 2470067 w 2470067"/>
                <a:gd name="connsiteY3-24" fmla="*/ 1484410 h 1484410"/>
                <a:gd name="connsiteX4-25" fmla="*/ 2470067 w 2470067"/>
                <a:gd name="connsiteY4-26" fmla="*/ 1484410 h 1484410"/>
                <a:gd name="connsiteX5-27" fmla="*/ 380016 w 2470067"/>
                <a:gd name="connsiteY5-28" fmla="*/ 1484410 h 1484410"/>
                <a:gd name="connsiteX6-29" fmla="*/ 83127 w 2470067"/>
                <a:gd name="connsiteY6-30" fmla="*/ 1187521 h 1484410"/>
                <a:gd name="connsiteX7-31" fmla="*/ 0 w 2470067"/>
                <a:gd name="connsiteY7-32" fmla="*/ 166249 h 1484410"/>
                <a:gd name="connsiteX0-33" fmla="*/ 0 w 2481943"/>
                <a:gd name="connsiteY0-34" fmla="*/ 166249 h 1484410"/>
                <a:gd name="connsiteX1-35" fmla="*/ 2042549 w 2481943"/>
                <a:gd name="connsiteY1-36" fmla="*/ 1413157 h 1484410"/>
                <a:gd name="connsiteX2-37" fmla="*/ 2481943 w 2481943"/>
                <a:gd name="connsiteY2-38" fmla="*/ 0 h 1484410"/>
                <a:gd name="connsiteX3-39" fmla="*/ 2470067 w 2481943"/>
                <a:gd name="connsiteY3-40" fmla="*/ 1484410 h 1484410"/>
                <a:gd name="connsiteX4-41" fmla="*/ 2470067 w 2481943"/>
                <a:gd name="connsiteY4-42" fmla="*/ 1484410 h 1484410"/>
                <a:gd name="connsiteX5-43" fmla="*/ 380016 w 2481943"/>
                <a:gd name="connsiteY5-44" fmla="*/ 1484410 h 1484410"/>
                <a:gd name="connsiteX6-45" fmla="*/ 83127 w 2481943"/>
                <a:gd name="connsiteY6-46" fmla="*/ 1187521 h 1484410"/>
                <a:gd name="connsiteX7-47" fmla="*/ 0 w 2481943"/>
                <a:gd name="connsiteY7-48" fmla="*/ 166249 h 1484410"/>
                <a:gd name="connsiteX0-49" fmla="*/ 0 w 2470067"/>
                <a:gd name="connsiteY0-50" fmla="*/ 0 h 1318161"/>
                <a:gd name="connsiteX1-51" fmla="*/ 2042549 w 2470067"/>
                <a:gd name="connsiteY1-52" fmla="*/ 1246908 h 1318161"/>
                <a:gd name="connsiteX2-53" fmla="*/ 2470067 w 2470067"/>
                <a:gd name="connsiteY2-54" fmla="*/ 1318161 h 1318161"/>
                <a:gd name="connsiteX3-55" fmla="*/ 2470067 w 2470067"/>
                <a:gd name="connsiteY3-56" fmla="*/ 1318161 h 1318161"/>
                <a:gd name="connsiteX4-57" fmla="*/ 380016 w 2470067"/>
                <a:gd name="connsiteY4-58" fmla="*/ 1318161 h 1318161"/>
                <a:gd name="connsiteX5-59" fmla="*/ 83127 w 2470067"/>
                <a:gd name="connsiteY5-60" fmla="*/ 1021272 h 1318161"/>
                <a:gd name="connsiteX6-61" fmla="*/ 0 w 2470067"/>
                <a:gd name="connsiteY6-62" fmla="*/ 0 h 1318161"/>
                <a:gd name="connsiteX0-63" fmla="*/ 0 w 2470067"/>
                <a:gd name="connsiteY0-64" fmla="*/ 0 h 1615044"/>
                <a:gd name="connsiteX1-65" fmla="*/ 2042549 w 2470067"/>
                <a:gd name="connsiteY1-66" fmla="*/ 1246908 h 1615044"/>
                <a:gd name="connsiteX2-67" fmla="*/ 2470067 w 2470067"/>
                <a:gd name="connsiteY2-68" fmla="*/ 1318161 h 1615044"/>
                <a:gd name="connsiteX3-69" fmla="*/ 2410690 w 2470067"/>
                <a:gd name="connsiteY3-70" fmla="*/ 1615044 h 1615044"/>
                <a:gd name="connsiteX4-71" fmla="*/ 380016 w 2470067"/>
                <a:gd name="connsiteY4-72" fmla="*/ 1318161 h 1615044"/>
                <a:gd name="connsiteX5-73" fmla="*/ 83127 w 2470067"/>
                <a:gd name="connsiteY5-74" fmla="*/ 1021272 h 1615044"/>
                <a:gd name="connsiteX6-75" fmla="*/ 0 w 2470067"/>
                <a:gd name="connsiteY6-76" fmla="*/ 0 h 1615044"/>
                <a:gd name="connsiteX0-77" fmla="*/ 0 w 2410690"/>
                <a:gd name="connsiteY0-78" fmla="*/ 0 h 1615044"/>
                <a:gd name="connsiteX1-79" fmla="*/ 2042549 w 2410690"/>
                <a:gd name="connsiteY1-80" fmla="*/ 1246908 h 1615044"/>
                <a:gd name="connsiteX2-81" fmla="*/ 2410690 w 2410690"/>
                <a:gd name="connsiteY2-82" fmla="*/ 1615044 h 1615044"/>
                <a:gd name="connsiteX3-83" fmla="*/ 380016 w 2410690"/>
                <a:gd name="connsiteY3-84" fmla="*/ 1318161 h 1615044"/>
                <a:gd name="connsiteX4-85" fmla="*/ 83127 w 2410690"/>
                <a:gd name="connsiteY4-86" fmla="*/ 1021272 h 1615044"/>
                <a:gd name="connsiteX5-87" fmla="*/ 0 w 2410690"/>
                <a:gd name="connsiteY5-88" fmla="*/ 0 h 1615044"/>
                <a:gd name="connsiteX0-89" fmla="*/ 0 w 2422566"/>
                <a:gd name="connsiteY0-90" fmla="*/ 0 h 1638795"/>
                <a:gd name="connsiteX1-91" fmla="*/ 2042549 w 2422566"/>
                <a:gd name="connsiteY1-92" fmla="*/ 1246908 h 1638795"/>
                <a:gd name="connsiteX2-93" fmla="*/ 2422566 w 2422566"/>
                <a:gd name="connsiteY2-94" fmla="*/ 1638795 h 1638795"/>
                <a:gd name="connsiteX3-95" fmla="*/ 380016 w 2422566"/>
                <a:gd name="connsiteY3-96" fmla="*/ 1318161 h 1638795"/>
                <a:gd name="connsiteX4-97" fmla="*/ 83127 w 2422566"/>
                <a:gd name="connsiteY4-98" fmla="*/ 1021272 h 1638795"/>
                <a:gd name="connsiteX5-99" fmla="*/ 0 w 2422566"/>
                <a:gd name="connsiteY5-100" fmla="*/ 0 h 1638795"/>
                <a:gd name="connsiteX0-101" fmla="*/ 0 w 2422566"/>
                <a:gd name="connsiteY0-102" fmla="*/ 0 h 1638795"/>
                <a:gd name="connsiteX1-103" fmla="*/ 2042549 w 2422566"/>
                <a:gd name="connsiteY1-104" fmla="*/ 1246908 h 1638795"/>
                <a:gd name="connsiteX2-105" fmla="*/ 2422566 w 2422566"/>
                <a:gd name="connsiteY2-106" fmla="*/ 1638795 h 1638795"/>
                <a:gd name="connsiteX3-107" fmla="*/ 997532 w 2422566"/>
                <a:gd name="connsiteY3-108" fmla="*/ 961902 h 1638795"/>
                <a:gd name="connsiteX4-109" fmla="*/ 83127 w 2422566"/>
                <a:gd name="connsiteY4-110" fmla="*/ 1021272 h 1638795"/>
                <a:gd name="connsiteX5-111" fmla="*/ 0 w 2422566"/>
                <a:gd name="connsiteY5-112" fmla="*/ 0 h 1638795"/>
                <a:gd name="connsiteX0-113" fmla="*/ 0 w 2422566"/>
                <a:gd name="connsiteY0-114" fmla="*/ 0 h 1638795"/>
                <a:gd name="connsiteX1-115" fmla="*/ 2042549 w 2422566"/>
                <a:gd name="connsiteY1-116" fmla="*/ 1246908 h 1638795"/>
                <a:gd name="connsiteX2-117" fmla="*/ 2422566 w 2422566"/>
                <a:gd name="connsiteY2-118" fmla="*/ 1638795 h 1638795"/>
                <a:gd name="connsiteX3-119" fmla="*/ 997532 w 2422566"/>
                <a:gd name="connsiteY3-120" fmla="*/ 961902 h 1638795"/>
                <a:gd name="connsiteX4-121" fmla="*/ 249381 w 2422566"/>
                <a:gd name="connsiteY4-122" fmla="*/ 653137 h 1638795"/>
                <a:gd name="connsiteX5-123" fmla="*/ 0 w 2422566"/>
                <a:gd name="connsiteY5-124" fmla="*/ 0 h 1638795"/>
                <a:gd name="connsiteX0-125" fmla="*/ 0 w 2422566"/>
                <a:gd name="connsiteY0-126" fmla="*/ 0 h 1638795"/>
                <a:gd name="connsiteX1-127" fmla="*/ 2042549 w 2422566"/>
                <a:gd name="connsiteY1-128" fmla="*/ 1246908 h 1638795"/>
                <a:gd name="connsiteX2-129" fmla="*/ 2422566 w 2422566"/>
                <a:gd name="connsiteY2-130" fmla="*/ 1638795 h 1638795"/>
                <a:gd name="connsiteX3-131" fmla="*/ 997532 w 2422566"/>
                <a:gd name="connsiteY3-132" fmla="*/ 961902 h 1638795"/>
                <a:gd name="connsiteX4-133" fmla="*/ 249381 w 2422566"/>
                <a:gd name="connsiteY4-134" fmla="*/ 653137 h 1638795"/>
                <a:gd name="connsiteX5-135" fmla="*/ 0 w 2422566"/>
                <a:gd name="connsiteY5-136" fmla="*/ 0 h 1638795"/>
                <a:gd name="connsiteX0-137" fmla="*/ 0 w 2458192"/>
                <a:gd name="connsiteY0-138" fmla="*/ 0 h 1626920"/>
                <a:gd name="connsiteX1-139" fmla="*/ 2078175 w 2458192"/>
                <a:gd name="connsiteY1-140" fmla="*/ 1235033 h 1626920"/>
                <a:gd name="connsiteX2-141" fmla="*/ 2458192 w 2458192"/>
                <a:gd name="connsiteY2-142" fmla="*/ 1626920 h 1626920"/>
                <a:gd name="connsiteX3-143" fmla="*/ 1033158 w 2458192"/>
                <a:gd name="connsiteY3-144" fmla="*/ 950027 h 1626920"/>
                <a:gd name="connsiteX4-145" fmla="*/ 285007 w 2458192"/>
                <a:gd name="connsiteY4-146" fmla="*/ 641262 h 1626920"/>
                <a:gd name="connsiteX5-147" fmla="*/ 0 w 2458192"/>
                <a:gd name="connsiteY5-148" fmla="*/ 0 h 1626920"/>
                <a:gd name="connsiteX0-149" fmla="*/ 0 w 2434441"/>
                <a:gd name="connsiteY0-150" fmla="*/ 0 h 1638795"/>
                <a:gd name="connsiteX1-151" fmla="*/ 2078175 w 2434441"/>
                <a:gd name="connsiteY1-152" fmla="*/ 1235033 h 1638795"/>
                <a:gd name="connsiteX2-153" fmla="*/ 2434441 w 2434441"/>
                <a:gd name="connsiteY2-154" fmla="*/ 1638795 h 1638795"/>
                <a:gd name="connsiteX3-155" fmla="*/ 1033158 w 2434441"/>
                <a:gd name="connsiteY3-156" fmla="*/ 950027 h 1638795"/>
                <a:gd name="connsiteX4-157" fmla="*/ 285007 w 2434441"/>
                <a:gd name="connsiteY4-158" fmla="*/ 641262 h 1638795"/>
                <a:gd name="connsiteX5-159" fmla="*/ 0 w 2434441"/>
                <a:gd name="connsiteY5-160" fmla="*/ 0 h 1638795"/>
                <a:gd name="connsiteX0-161" fmla="*/ 0 w 2434441"/>
                <a:gd name="connsiteY0-162" fmla="*/ 0 h 1638795"/>
                <a:gd name="connsiteX1-163" fmla="*/ 2090050 w 2434441"/>
                <a:gd name="connsiteY1-164" fmla="*/ 1246908 h 1638795"/>
                <a:gd name="connsiteX2-165" fmla="*/ 2434441 w 2434441"/>
                <a:gd name="connsiteY2-166" fmla="*/ 1638795 h 1638795"/>
                <a:gd name="connsiteX3-167" fmla="*/ 1033158 w 2434441"/>
                <a:gd name="connsiteY3-168" fmla="*/ 950027 h 1638795"/>
                <a:gd name="connsiteX4-169" fmla="*/ 285007 w 2434441"/>
                <a:gd name="connsiteY4-170" fmla="*/ 641262 h 1638795"/>
                <a:gd name="connsiteX5-171" fmla="*/ 0 w 2434441"/>
                <a:gd name="connsiteY5-172" fmla="*/ 0 h 1638795"/>
                <a:gd name="connsiteX0-173" fmla="*/ 0 w 2434441"/>
                <a:gd name="connsiteY0-174" fmla="*/ 0 h 1638795"/>
                <a:gd name="connsiteX1-175" fmla="*/ 2090050 w 2434441"/>
                <a:gd name="connsiteY1-176" fmla="*/ 1246908 h 1638795"/>
                <a:gd name="connsiteX2-177" fmla="*/ 2434441 w 2434441"/>
                <a:gd name="connsiteY2-178" fmla="*/ 1638795 h 1638795"/>
                <a:gd name="connsiteX3-179" fmla="*/ 1033158 w 2434441"/>
                <a:gd name="connsiteY3-180" fmla="*/ 950027 h 1638795"/>
                <a:gd name="connsiteX4-181" fmla="*/ 296882 w 2434441"/>
                <a:gd name="connsiteY4-182" fmla="*/ 605636 h 1638795"/>
                <a:gd name="connsiteX5-183" fmla="*/ 0 w 2434441"/>
                <a:gd name="connsiteY5-184" fmla="*/ 0 h 1638795"/>
                <a:gd name="connsiteX0-185" fmla="*/ 0 w 2434441"/>
                <a:gd name="connsiteY0-186" fmla="*/ 0 h 1638795"/>
                <a:gd name="connsiteX1-187" fmla="*/ 2090050 w 2434441"/>
                <a:gd name="connsiteY1-188" fmla="*/ 1246908 h 1638795"/>
                <a:gd name="connsiteX2-189" fmla="*/ 2434441 w 2434441"/>
                <a:gd name="connsiteY2-190" fmla="*/ 1638795 h 1638795"/>
                <a:gd name="connsiteX3-191" fmla="*/ 1033158 w 2434441"/>
                <a:gd name="connsiteY3-192" fmla="*/ 950027 h 1638795"/>
                <a:gd name="connsiteX4-193" fmla="*/ 296882 w 2434441"/>
                <a:gd name="connsiteY4-194" fmla="*/ 605636 h 1638795"/>
                <a:gd name="connsiteX5-195" fmla="*/ 0 w 2434441"/>
                <a:gd name="connsiteY5-196" fmla="*/ 0 h 1638795"/>
                <a:gd name="connsiteX0-197" fmla="*/ 0 w 2434441"/>
                <a:gd name="connsiteY0-198" fmla="*/ 0 h 1638795"/>
                <a:gd name="connsiteX1-199" fmla="*/ 2090050 w 2434441"/>
                <a:gd name="connsiteY1-200" fmla="*/ 1246908 h 1638795"/>
                <a:gd name="connsiteX2-201" fmla="*/ 2434441 w 2434441"/>
                <a:gd name="connsiteY2-202" fmla="*/ 1638795 h 1638795"/>
                <a:gd name="connsiteX3-203" fmla="*/ 1033158 w 2434441"/>
                <a:gd name="connsiteY3-204" fmla="*/ 950027 h 1638795"/>
                <a:gd name="connsiteX4-205" fmla="*/ 296882 w 2434441"/>
                <a:gd name="connsiteY4-206" fmla="*/ 605636 h 1638795"/>
                <a:gd name="connsiteX5-207" fmla="*/ 0 w 2434441"/>
                <a:gd name="connsiteY5-208" fmla="*/ 0 h 16387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434441" h="1638795">
                  <a:moveTo>
                    <a:pt x="0" y="0"/>
                  </a:moveTo>
                  <a:lnTo>
                    <a:pt x="2090050" y="1246908"/>
                  </a:lnTo>
                  <a:lnTo>
                    <a:pt x="2434441" y="1638795"/>
                  </a:lnTo>
                  <a:lnTo>
                    <a:pt x="1033158" y="950027"/>
                  </a:lnTo>
                  <a:cubicBezTo>
                    <a:pt x="787733" y="835230"/>
                    <a:pt x="482930" y="744184"/>
                    <a:pt x="296882" y="605636"/>
                  </a:cubicBezTo>
                  <a:cubicBezTo>
                    <a:pt x="47500" y="399799"/>
                    <a:pt x="83127" y="217712"/>
                    <a:pt x="0" y="0"/>
                  </a:cubicBezTo>
                  <a:close/>
                </a:path>
              </a:pathLst>
            </a:custGeom>
            <a:solidFill>
              <a:schemeClr val="bg1">
                <a:alpha val="66000"/>
              </a:schemeClr>
            </a:solidFill>
            <a:ln w="12700" cap="flat">
              <a:noFill/>
              <a:prstDash val="solid"/>
              <a:miter lim="800000"/>
            </a:ln>
            <a:effectLst/>
          </p:spPr>
          <p:txBody>
            <a:bodyPr rot="0" spcFirstLastPara="1" vertOverflow="overflow" horzOverflow="overflow" vert="horz" wrap="square" lIns="45719" tIns="45719" rIns="45719" bIns="45719" numCol="1" spcCol="38100" rtlCol="0" anchor="ctr">
              <a:spAutoFit/>
            </a:bodyPr>
            <a:lstStyle/>
            <a:p>
              <a:pPr latinLnBrk="1" hangingPunct="0">
                <a:defRPr/>
              </a:pPr>
              <a:endParaRPr lang="zh-CN" altLang="en-US" kern="0">
                <a:solidFill>
                  <a:srgbClr val="000000"/>
                </a:solidFill>
                <a:ea typeface="Calibri" panose="020F0502020204030204"/>
                <a:cs typeface="Calibri" panose="020F0502020204030204"/>
                <a:sym typeface="Calibri" panose="020F0502020204030204"/>
              </a:endParaRPr>
            </a:p>
          </p:txBody>
        </p:sp>
        <p:sp>
          <p:nvSpPr>
            <p:cNvPr id="75" name="剪去对角的矩形 2"/>
            <p:cNvSpPr/>
            <p:nvPr/>
          </p:nvSpPr>
          <p:spPr>
            <a:xfrm rot="20196126">
              <a:off x="3308620" y="2371433"/>
              <a:ext cx="1426010" cy="959949"/>
            </a:xfrm>
            <a:custGeom>
              <a:avLst/>
              <a:gdLst>
                <a:gd name="connsiteX0" fmla="*/ 0 w 2386940"/>
                <a:gd name="connsiteY0" fmla="*/ 0 h 1781299"/>
                <a:gd name="connsiteX1" fmla="*/ 2090051 w 2386940"/>
                <a:gd name="connsiteY1" fmla="*/ 0 h 1781299"/>
                <a:gd name="connsiteX2" fmla="*/ 2386940 w 2386940"/>
                <a:gd name="connsiteY2" fmla="*/ 296889 h 1781299"/>
                <a:gd name="connsiteX3" fmla="*/ 2386940 w 2386940"/>
                <a:gd name="connsiteY3" fmla="*/ 1781299 h 1781299"/>
                <a:gd name="connsiteX4" fmla="*/ 2386940 w 2386940"/>
                <a:gd name="connsiteY4" fmla="*/ 1781299 h 1781299"/>
                <a:gd name="connsiteX5" fmla="*/ 296889 w 2386940"/>
                <a:gd name="connsiteY5" fmla="*/ 1781299 h 1781299"/>
                <a:gd name="connsiteX6" fmla="*/ 0 w 2386940"/>
                <a:gd name="connsiteY6" fmla="*/ 1484410 h 1781299"/>
                <a:gd name="connsiteX7" fmla="*/ 0 w 2386940"/>
                <a:gd name="connsiteY7" fmla="*/ 0 h 1781299"/>
                <a:gd name="connsiteX0-1" fmla="*/ 0 w 2470067"/>
                <a:gd name="connsiteY0-2" fmla="*/ 463138 h 1781299"/>
                <a:gd name="connsiteX1-3" fmla="*/ 2173178 w 2470067"/>
                <a:gd name="connsiteY1-4" fmla="*/ 0 h 1781299"/>
                <a:gd name="connsiteX2-5" fmla="*/ 2470067 w 2470067"/>
                <a:gd name="connsiteY2-6" fmla="*/ 296889 h 1781299"/>
                <a:gd name="connsiteX3-7" fmla="*/ 2470067 w 2470067"/>
                <a:gd name="connsiteY3-8" fmla="*/ 1781299 h 1781299"/>
                <a:gd name="connsiteX4-9" fmla="*/ 2470067 w 2470067"/>
                <a:gd name="connsiteY4-10" fmla="*/ 1781299 h 1781299"/>
                <a:gd name="connsiteX5-11" fmla="*/ 380016 w 2470067"/>
                <a:gd name="connsiteY5-12" fmla="*/ 1781299 h 1781299"/>
                <a:gd name="connsiteX6-13" fmla="*/ 83127 w 2470067"/>
                <a:gd name="connsiteY6-14" fmla="*/ 1484410 h 1781299"/>
                <a:gd name="connsiteX7-15" fmla="*/ 0 w 2470067"/>
                <a:gd name="connsiteY7-16" fmla="*/ 463138 h 1781299"/>
                <a:gd name="connsiteX0-17" fmla="*/ 0 w 2470067"/>
                <a:gd name="connsiteY0-18" fmla="*/ 166249 h 1484410"/>
                <a:gd name="connsiteX1-19" fmla="*/ 2042549 w 2470067"/>
                <a:gd name="connsiteY1-20" fmla="*/ 1413157 h 1484410"/>
                <a:gd name="connsiteX2-21" fmla="*/ 2470067 w 2470067"/>
                <a:gd name="connsiteY2-22" fmla="*/ 0 h 1484410"/>
                <a:gd name="connsiteX3-23" fmla="*/ 2470067 w 2470067"/>
                <a:gd name="connsiteY3-24" fmla="*/ 1484410 h 1484410"/>
                <a:gd name="connsiteX4-25" fmla="*/ 2470067 w 2470067"/>
                <a:gd name="connsiteY4-26" fmla="*/ 1484410 h 1484410"/>
                <a:gd name="connsiteX5-27" fmla="*/ 380016 w 2470067"/>
                <a:gd name="connsiteY5-28" fmla="*/ 1484410 h 1484410"/>
                <a:gd name="connsiteX6-29" fmla="*/ 83127 w 2470067"/>
                <a:gd name="connsiteY6-30" fmla="*/ 1187521 h 1484410"/>
                <a:gd name="connsiteX7-31" fmla="*/ 0 w 2470067"/>
                <a:gd name="connsiteY7-32" fmla="*/ 166249 h 1484410"/>
                <a:gd name="connsiteX0-33" fmla="*/ 0 w 2481943"/>
                <a:gd name="connsiteY0-34" fmla="*/ 166249 h 1484410"/>
                <a:gd name="connsiteX1-35" fmla="*/ 2042549 w 2481943"/>
                <a:gd name="connsiteY1-36" fmla="*/ 1413157 h 1484410"/>
                <a:gd name="connsiteX2-37" fmla="*/ 2481943 w 2481943"/>
                <a:gd name="connsiteY2-38" fmla="*/ 0 h 1484410"/>
                <a:gd name="connsiteX3-39" fmla="*/ 2470067 w 2481943"/>
                <a:gd name="connsiteY3-40" fmla="*/ 1484410 h 1484410"/>
                <a:gd name="connsiteX4-41" fmla="*/ 2470067 w 2481943"/>
                <a:gd name="connsiteY4-42" fmla="*/ 1484410 h 1484410"/>
                <a:gd name="connsiteX5-43" fmla="*/ 380016 w 2481943"/>
                <a:gd name="connsiteY5-44" fmla="*/ 1484410 h 1484410"/>
                <a:gd name="connsiteX6-45" fmla="*/ 83127 w 2481943"/>
                <a:gd name="connsiteY6-46" fmla="*/ 1187521 h 1484410"/>
                <a:gd name="connsiteX7-47" fmla="*/ 0 w 2481943"/>
                <a:gd name="connsiteY7-48" fmla="*/ 166249 h 1484410"/>
                <a:gd name="connsiteX0-49" fmla="*/ 0 w 2470067"/>
                <a:gd name="connsiteY0-50" fmla="*/ 0 h 1318161"/>
                <a:gd name="connsiteX1-51" fmla="*/ 2042549 w 2470067"/>
                <a:gd name="connsiteY1-52" fmla="*/ 1246908 h 1318161"/>
                <a:gd name="connsiteX2-53" fmla="*/ 2470067 w 2470067"/>
                <a:gd name="connsiteY2-54" fmla="*/ 1318161 h 1318161"/>
                <a:gd name="connsiteX3-55" fmla="*/ 2470067 w 2470067"/>
                <a:gd name="connsiteY3-56" fmla="*/ 1318161 h 1318161"/>
                <a:gd name="connsiteX4-57" fmla="*/ 380016 w 2470067"/>
                <a:gd name="connsiteY4-58" fmla="*/ 1318161 h 1318161"/>
                <a:gd name="connsiteX5-59" fmla="*/ 83127 w 2470067"/>
                <a:gd name="connsiteY5-60" fmla="*/ 1021272 h 1318161"/>
                <a:gd name="connsiteX6-61" fmla="*/ 0 w 2470067"/>
                <a:gd name="connsiteY6-62" fmla="*/ 0 h 1318161"/>
                <a:gd name="connsiteX0-63" fmla="*/ 0 w 2470067"/>
                <a:gd name="connsiteY0-64" fmla="*/ 0 h 1615044"/>
                <a:gd name="connsiteX1-65" fmla="*/ 2042549 w 2470067"/>
                <a:gd name="connsiteY1-66" fmla="*/ 1246908 h 1615044"/>
                <a:gd name="connsiteX2-67" fmla="*/ 2470067 w 2470067"/>
                <a:gd name="connsiteY2-68" fmla="*/ 1318161 h 1615044"/>
                <a:gd name="connsiteX3-69" fmla="*/ 2410690 w 2470067"/>
                <a:gd name="connsiteY3-70" fmla="*/ 1615044 h 1615044"/>
                <a:gd name="connsiteX4-71" fmla="*/ 380016 w 2470067"/>
                <a:gd name="connsiteY4-72" fmla="*/ 1318161 h 1615044"/>
                <a:gd name="connsiteX5-73" fmla="*/ 83127 w 2470067"/>
                <a:gd name="connsiteY5-74" fmla="*/ 1021272 h 1615044"/>
                <a:gd name="connsiteX6-75" fmla="*/ 0 w 2470067"/>
                <a:gd name="connsiteY6-76" fmla="*/ 0 h 1615044"/>
                <a:gd name="connsiteX0-77" fmla="*/ 0 w 2410690"/>
                <a:gd name="connsiteY0-78" fmla="*/ 0 h 1615044"/>
                <a:gd name="connsiteX1-79" fmla="*/ 2042549 w 2410690"/>
                <a:gd name="connsiteY1-80" fmla="*/ 1246908 h 1615044"/>
                <a:gd name="connsiteX2-81" fmla="*/ 2410690 w 2410690"/>
                <a:gd name="connsiteY2-82" fmla="*/ 1615044 h 1615044"/>
                <a:gd name="connsiteX3-83" fmla="*/ 380016 w 2410690"/>
                <a:gd name="connsiteY3-84" fmla="*/ 1318161 h 1615044"/>
                <a:gd name="connsiteX4-85" fmla="*/ 83127 w 2410690"/>
                <a:gd name="connsiteY4-86" fmla="*/ 1021272 h 1615044"/>
                <a:gd name="connsiteX5-87" fmla="*/ 0 w 2410690"/>
                <a:gd name="connsiteY5-88" fmla="*/ 0 h 1615044"/>
                <a:gd name="connsiteX0-89" fmla="*/ 0 w 2422566"/>
                <a:gd name="connsiteY0-90" fmla="*/ 0 h 1638795"/>
                <a:gd name="connsiteX1-91" fmla="*/ 2042549 w 2422566"/>
                <a:gd name="connsiteY1-92" fmla="*/ 1246908 h 1638795"/>
                <a:gd name="connsiteX2-93" fmla="*/ 2422566 w 2422566"/>
                <a:gd name="connsiteY2-94" fmla="*/ 1638795 h 1638795"/>
                <a:gd name="connsiteX3-95" fmla="*/ 380016 w 2422566"/>
                <a:gd name="connsiteY3-96" fmla="*/ 1318161 h 1638795"/>
                <a:gd name="connsiteX4-97" fmla="*/ 83127 w 2422566"/>
                <a:gd name="connsiteY4-98" fmla="*/ 1021272 h 1638795"/>
                <a:gd name="connsiteX5-99" fmla="*/ 0 w 2422566"/>
                <a:gd name="connsiteY5-100" fmla="*/ 0 h 1638795"/>
                <a:gd name="connsiteX0-101" fmla="*/ 0 w 2422566"/>
                <a:gd name="connsiteY0-102" fmla="*/ 0 h 1638795"/>
                <a:gd name="connsiteX1-103" fmla="*/ 2042549 w 2422566"/>
                <a:gd name="connsiteY1-104" fmla="*/ 1246908 h 1638795"/>
                <a:gd name="connsiteX2-105" fmla="*/ 2422566 w 2422566"/>
                <a:gd name="connsiteY2-106" fmla="*/ 1638795 h 1638795"/>
                <a:gd name="connsiteX3-107" fmla="*/ 997532 w 2422566"/>
                <a:gd name="connsiteY3-108" fmla="*/ 961902 h 1638795"/>
                <a:gd name="connsiteX4-109" fmla="*/ 83127 w 2422566"/>
                <a:gd name="connsiteY4-110" fmla="*/ 1021272 h 1638795"/>
                <a:gd name="connsiteX5-111" fmla="*/ 0 w 2422566"/>
                <a:gd name="connsiteY5-112" fmla="*/ 0 h 1638795"/>
                <a:gd name="connsiteX0-113" fmla="*/ 0 w 2422566"/>
                <a:gd name="connsiteY0-114" fmla="*/ 0 h 1638795"/>
                <a:gd name="connsiteX1-115" fmla="*/ 2042549 w 2422566"/>
                <a:gd name="connsiteY1-116" fmla="*/ 1246908 h 1638795"/>
                <a:gd name="connsiteX2-117" fmla="*/ 2422566 w 2422566"/>
                <a:gd name="connsiteY2-118" fmla="*/ 1638795 h 1638795"/>
                <a:gd name="connsiteX3-119" fmla="*/ 997532 w 2422566"/>
                <a:gd name="connsiteY3-120" fmla="*/ 961902 h 1638795"/>
                <a:gd name="connsiteX4-121" fmla="*/ 249381 w 2422566"/>
                <a:gd name="connsiteY4-122" fmla="*/ 653137 h 1638795"/>
                <a:gd name="connsiteX5-123" fmla="*/ 0 w 2422566"/>
                <a:gd name="connsiteY5-124" fmla="*/ 0 h 1638795"/>
                <a:gd name="connsiteX0-125" fmla="*/ 0 w 2422566"/>
                <a:gd name="connsiteY0-126" fmla="*/ 0 h 1638795"/>
                <a:gd name="connsiteX1-127" fmla="*/ 2042549 w 2422566"/>
                <a:gd name="connsiteY1-128" fmla="*/ 1246908 h 1638795"/>
                <a:gd name="connsiteX2-129" fmla="*/ 2422566 w 2422566"/>
                <a:gd name="connsiteY2-130" fmla="*/ 1638795 h 1638795"/>
                <a:gd name="connsiteX3-131" fmla="*/ 997532 w 2422566"/>
                <a:gd name="connsiteY3-132" fmla="*/ 961902 h 1638795"/>
                <a:gd name="connsiteX4-133" fmla="*/ 249381 w 2422566"/>
                <a:gd name="connsiteY4-134" fmla="*/ 653137 h 1638795"/>
                <a:gd name="connsiteX5-135" fmla="*/ 0 w 2422566"/>
                <a:gd name="connsiteY5-136" fmla="*/ 0 h 1638795"/>
                <a:gd name="connsiteX0-137" fmla="*/ 0 w 2458192"/>
                <a:gd name="connsiteY0-138" fmla="*/ 0 h 1626920"/>
                <a:gd name="connsiteX1-139" fmla="*/ 2078175 w 2458192"/>
                <a:gd name="connsiteY1-140" fmla="*/ 1235033 h 1626920"/>
                <a:gd name="connsiteX2-141" fmla="*/ 2458192 w 2458192"/>
                <a:gd name="connsiteY2-142" fmla="*/ 1626920 h 1626920"/>
                <a:gd name="connsiteX3-143" fmla="*/ 1033158 w 2458192"/>
                <a:gd name="connsiteY3-144" fmla="*/ 950027 h 1626920"/>
                <a:gd name="connsiteX4-145" fmla="*/ 285007 w 2458192"/>
                <a:gd name="connsiteY4-146" fmla="*/ 641262 h 1626920"/>
                <a:gd name="connsiteX5-147" fmla="*/ 0 w 2458192"/>
                <a:gd name="connsiteY5-148" fmla="*/ 0 h 1626920"/>
                <a:gd name="connsiteX0-149" fmla="*/ 0 w 2434441"/>
                <a:gd name="connsiteY0-150" fmla="*/ 0 h 1638795"/>
                <a:gd name="connsiteX1-151" fmla="*/ 2078175 w 2434441"/>
                <a:gd name="connsiteY1-152" fmla="*/ 1235033 h 1638795"/>
                <a:gd name="connsiteX2-153" fmla="*/ 2434441 w 2434441"/>
                <a:gd name="connsiteY2-154" fmla="*/ 1638795 h 1638795"/>
                <a:gd name="connsiteX3-155" fmla="*/ 1033158 w 2434441"/>
                <a:gd name="connsiteY3-156" fmla="*/ 950027 h 1638795"/>
                <a:gd name="connsiteX4-157" fmla="*/ 285007 w 2434441"/>
                <a:gd name="connsiteY4-158" fmla="*/ 641262 h 1638795"/>
                <a:gd name="connsiteX5-159" fmla="*/ 0 w 2434441"/>
                <a:gd name="connsiteY5-160" fmla="*/ 0 h 1638795"/>
                <a:gd name="connsiteX0-161" fmla="*/ 0 w 2434441"/>
                <a:gd name="connsiteY0-162" fmla="*/ 0 h 1638795"/>
                <a:gd name="connsiteX1-163" fmla="*/ 2090050 w 2434441"/>
                <a:gd name="connsiteY1-164" fmla="*/ 1246908 h 1638795"/>
                <a:gd name="connsiteX2-165" fmla="*/ 2434441 w 2434441"/>
                <a:gd name="connsiteY2-166" fmla="*/ 1638795 h 1638795"/>
                <a:gd name="connsiteX3-167" fmla="*/ 1033158 w 2434441"/>
                <a:gd name="connsiteY3-168" fmla="*/ 950027 h 1638795"/>
                <a:gd name="connsiteX4-169" fmla="*/ 285007 w 2434441"/>
                <a:gd name="connsiteY4-170" fmla="*/ 641262 h 1638795"/>
                <a:gd name="connsiteX5-171" fmla="*/ 0 w 2434441"/>
                <a:gd name="connsiteY5-172" fmla="*/ 0 h 1638795"/>
                <a:gd name="connsiteX0-173" fmla="*/ 0 w 2434441"/>
                <a:gd name="connsiteY0-174" fmla="*/ 0 h 1638795"/>
                <a:gd name="connsiteX1-175" fmla="*/ 2090050 w 2434441"/>
                <a:gd name="connsiteY1-176" fmla="*/ 1246908 h 1638795"/>
                <a:gd name="connsiteX2-177" fmla="*/ 2434441 w 2434441"/>
                <a:gd name="connsiteY2-178" fmla="*/ 1638795 h 1638795"/>
                <a:gd name="connsiteX3-179" fmla="*/ 1033158 w 2434441"/>
                <a:gd name="connsiteY3-180" fmla="*/ 950027 h 1638795"/>
                <a:gd name="connsiteX4-181" fmla="*/ 296882 w 2434441"/>
                <a:gd name="connsiteY4-182" fmla="*/ 605636 h 1638795"/>
                <a:gd name="connsiteX5-183" fmla="*/ 0 w 2434441"/>
                <a:gd name="connsiteY5-184" fmla="*/ 0 h 1638795"/>
                <a:gd name="connsiteX0-185" fmla="*/ 0 w 2434441"/>
                <a:gd name="connsiteY0-186" fmla="*/ 0 h 1638795"/>
                <a:gd name="connsiteX1-187" fmla="*/ 2090050 w 2434441"/>
                <a:gd name="connsiteY1-188" fmla="*/ 1246908 h 1638795"/>
                <a:gd name="connsiteX2-189" fmla="*/ 2434441 w 2434441"/>
                <a:gd name="connsiteY2-190" fmla="*/ 1638795 h 1638795"/>
                <a:gd name="connsiteX3-191" fmla="*/ 1033158 w 2434441"/>
                <a:gd name="connsiteY3-192" fmla="*/ 950027 h 1638795"/>
                <a:gd name="connsiteX4-193" fmla="*/ 296882 w 2434441"/>
                <a:gd name="connsiteY4-194" fmla="*/ 605636 h 1638795"/>
                <a:gd name="connsiteX5-195" fmla="*/ 0 w 2434441"/>
                <a:gd name="connsiteY5-196" fmla="*/ 0 h 1638795"/>
                <a:gd name="connsiteX0-197" fmla="*/ 0 w 2434441"/>
                <a:gd name="connsiteY0-198" fmla="*/ 0 h 1638795"/>
                <a:gd name="connsiteX1-199" fmla="*/ 2090050 w 2434441"/>
                <a:gd name="connsiteY1-200" fmla="*/ 1246908 h 1638795"/>
                <a:gd name="connsiteX2-201" fmla="*/ 2434441 w 2434441"/>
                <a:gd name="connsiteY2-202" fmla="*/ 1638795 h 1638795"/>
                <a:gd name="connsiteX3-203" fmla="*/ 1033158 w 2434441"/>
                <a:gd name="connsiteY3-204" fmla="*/ 950027 h 1638795"/>
                <a:gd name="connsiteX4-205" fmla="*/ 296882 w 2434441"/>
                <a:gd name="connsiteY4-206" fmla="*/ 605636 h 1638795"/>
                <a:gd name="connsiteX5-207" fmla="*/ 0 w 2434441"/>
                <a:gd name="connsiteY5-208" fmla="*/ 0 h 16387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434441" h="1638795">
                  <a:moveTo>
                    <a:pt x="0" y="0"/>
                  </a:moveTo>
                  <a:lnTo>
                    <a:pt x="2090050" y="1246908"/>
                  </a:lnTo>
                  <a:lnTo>
                    <a:pt x="2434441" y="1638795"/>
                  </a:lnTo>
                  <a:lnTo>
                    <a:pt x="1033158" y="950027"/>
                  </a:lnTo>
                  <a:cubicBezTo>
                    <a:pt x="787733" y="835230"/>
                    <a:pt x="482930" y="744184"/>
                    <a:pt x="296882" y="605636"/>
                  </a:cubicBezTo>
                  <a:cubicBezTo>
                    <a:pt x="47500" y="399799"/>
                    <a:pt x="83127" y="217712"/>
                    <a:pt x="0" y="0"/>
                  </a:cubicBezTo>
                  <a:close/>
                </a:path>
              </a:pathLst>
            </a:custGeom>
            <a:solidFill>
              <a:schemeClr val="bg1">
                <a:alpha val="30000"/>
              </a:schemeClr>
            </a:solidFill>
            <a:ln w="12700" cap="flat">
              <a:noFill/>
              <a:prstDash val="solid"/>
              <a:miter lim="800000"/>
            </a:ln>
            <a:effectLst/>
          </p:spPr>
          <p:txBody>
            <a:bodyPr rot="0" spcFirstLastPara="1" vertOverflow="overflow" horzOverflow="overflow" vert="horz" wrap="square" lIns="45719" tIns="45719" rIns="45719" bIns="45719" numCol="1" spcCol="38100" rtlCol="0" anchor="ctr">
              <a:spAutoFit/>
            </a:bodyPr>
            <a:lstStyle/>
            <a:p>
              <a:pPr latinLnBrk="1" hangingPunct="0">
                <a:defRPr/>
              </a:pPr>
              <a:endParaRPr lang="zh-CN" altLang="en-US" kern="0">
                <a:solidFill>
                  <a:srgbClr val="000000"/>
                </a:solidFill>
                <a:ea typeface="Calibri" panose="020F0502020204030204"/>
                <a:cs typeface="Calibri" panose="020F0502020204030204"/>
                <a:sym typeface="Calibri" panose="020F0502020204030204"/>
              </a:endParaRPr>
            </a:p>
          </p:txBody>
        </p:sp>
      </p:grpSp>
      <p:grpSp>
        <p:nvGrpSpPr>
          <p:cNvPr id="76" name="组合 75"/>
          <p:cNvGrpSpPr/>
          <p:nvPr/>
        </p:nvGrpSpPr>
        <p:grpSpPr>
          <a:xfrm flipH="1">
            <a:off x="7425253" y="982331"/>
            <a:ext cx="2775203" cy="2384324"/>
            <a:chOff x="1959427" y="947058"/>
            <a:chExt cx="2775203" cy="2384324"/>
          </a:xfrm>
        </p:grpSpPr>
        <p:sp>
          <p:nvSpPr>
            <p:cNvPr id="77" name="剪去对角的矩形 2"/>
            <p:cNvSpPr/>
            <p:nvPr/>
          </p:nvSpPr>
          <p:spPr>
            <a:xfrm>
              <a:off x="1959427" y="947058"/>
              <a:ext cx="2434441" cy="1638795"/>
            </a:xfrm>
            <a:custGeom>
              <a:avLst/>
              <a:gdLst>
                <a:gd name="connsiteX0" fmla="*/ 0 w 2386940"/>
                <a:gd name="connsiteY0" fmla="*/ 0 h 1781299"/>
                <a:gd name="connsiteX1" fmla="*/ 2090051 w 2386940"/>
                <a:gd name="connsiteY1" fmla="*/ 0 h 1781299"/>
                <a:gd name="connsiteX2" fmla="*/ 2386940 w 2386940"/>
                <a:gd name="connsiteY2" fmla="*/ 296889 h 1781299"/>
                <a:gd name="connsiteX3" fmla="*/ 2386940 w 2386940"/>
                <a:gd name="connsiteY3" fmla="*/ 1781299 h 1781299"/>
                <a:gd name="connsiteX4" fmla="*/ 2386940 w 2386940"/>
                <a:gd name="connsiteY4" fmla="*/ 1781299 h 1781299"/>
                <a:gd name="connsiteX5" fmla="*/ 296889 w 2386940"/>
                <a:gd name="connsiteY5" fmla="*/ 1781299 h 1781299"/>
                <a:gd name="connsiteX6" fmla="*/ 0 w 2386940"/>
                <a:gd name="connsiteY6" fmla="*/ 1484410 h 1781299"/>
                <a:gd name="connsiteX7" fmla="*/ 0 w 2386940"/>
                <a:gd name="connsiteY7" fmla="*/ 0 h 1781299"/>
                <a:gd name="connsiteX0-1" fmla="*/ 0 w 2470067"/>
                <a:gd name="connsiteY0-2" fmla="*/ 463138 h 1781299"/>
                <a:gd name="connsiteX1-3" fmla="*/ 2173178 w 2470067"/>
                <a:gd name="connsiteY1-4" fmla="*/ 0 h 1781299"/>
                <a:gd name="connsiteX2-5" fmla="*/ 2470067 w 2470067"/>
                <a:gd name="connsiteY2-6" fmla="*/ 296889 h 1781299"/>
                <a:gd name="connsiteX3-7" fmla="*/ 2470067 w 2470067"/>
                <a:gd name="connsiteY3-8" fmla="*/ 1781299 h 1781299"/>
                <a:gd name="connsiteX4-9" fmla="*/ 2470067 w 2470067"/>
                <a:gd name="connsiteY4-10" fmla="*/ 1781299 h 1781299"/>
                <a:gd name="connsiteX5-11" fmla="*/ 380016 w 2470067"/>
                <a:gd name="connsiteY5-12" fmla="*/ 1781299 h 1781299"/>
                <a:gd name="connsiteX6-13" fmla="*/ 83127 w 2470067"/>
                <a:gd name="connsiteY6-14" fmla="*/ 1484410 h 1781299"/>
                <a:gd name="connsiteX7-15" fmla="*/ 0 w 2470067"/>
                <a:gd name="connsiteY7-16" fmla="*/ 463138 h 1781299"/>
                <a:gd name="connsiteX0-17" fmla="*/ 0 w 2470067"/>
                <a:gd name="connsiteY0-18" fmla="*/ 166249 h 1484410"/>
                <a:gd name="connsiteX1-19" fmla="*/ 2042549 w 2470067"/>
                <a:gd name="connsiteY1-20" fmla="*/ 1413157 h 1484410"/>
                <a:gd name="connsiteX2-21" fmla="*/ 2470067 w 2470067"/>
                <a:gd name="connsiteY2-22" fmla="*/ 0 h 1484410"/>
                <a:gd name="connsiteX3-23" fmla="*/ 2470067 w 2470067"/>
                <a:gd name="connsiteY3-24" fmla="*/ 1484410 h 1484410"/>
                <a:gd name="connsiteX4-25" fmla="*/ 2470067 w 2470067"/>
                <a:gd name="connsiteY4-26" fmla="*/ 1484410 h 1484410"/>
                <a:gd name="connsiteX5-27" fmla="*/ 380016 w 2470067"/>
                <a:gd name="connsiteY5-28" fmla="*/ 1484410 h 1484410"/>
                <a:gd name="connsiteX6-29" fmla="*/ 83127 w 2470067"/>
                <a:gd name="connsiteY6-30" fmla="*/ 1187521 h 1484410"/>
                <a:gd name="connsiteX7-31" fmla="*/ 0 w 2470067"/>
                <a:gd name="connsiteY7-32" fmla="*/ 166249 h 1484410"/>
                <a:gd name="connsiteX0-33" fmla="*/ 0 w 2481943"/>
                <a:gd name="connsiteY0-34" fmla="*/ 166249 h 1484410"/>
                <a:gd name="connsiteX1-35" fmla="*/ 2042549 w 2481943"/>
                <a:gd name="connsiteY1-36" fmla="*/ 1413157 h 1484410"/>
                <a:gd name="connsiteX2-37" fmla="*/ 2481943 w 2481943"/>
                <a:gd name="connsiteY2-38" fmla="*/ 0 h 1484410"/>
                <a:gd name="connsiteX3-39" fmla="*/ 2470067 w 2481943"/>
                <a:gd name="connsiteY3-40" fmla="*/ 1484410 h 1484410"/>
                <a:gd name="connsiteX4-41" fmla="*/ 2470067 w 2481943"/>
                <a:gd name="connsiteY4-42" fmla="*/ 1484410 h 1484410"/>
                <a:gd name="connsiteX5-43" fmla="*/ 380016 w 2481943"/>
                <a:gd name="connsiteY5-44" fmla="*/ 1484410 h 1484410"/>
                <a:gd name="connsiteX6-45" fmla="*/ 83127 w 2481943"/>
                <a:gd name="connsiteY6-46" fmla="*/ 1187521 h 1484410"/>
                <a:gd name="connsiteX7-47" fmla="*/ 0 w 2481943"/>
                <a:gd name="connsiteY7-48" fmla="*/ 166249 h 1484410"/>
                <a:gd name="connsiteX0-49" fmla="*/ 0 w 2470067"/>
                <a:gd name="connsiteY0-50" fmla="*/ 0 h 1318161"/>
                <a:gd name="connsiteX1-51" fmla="*/ 2042549 w 2470067"/>
                <a:gd name="connsiteY1-52" fmla="*/ 1246908 h 1318161"/>
                <a:gd name="connsiteX2-53" fmla="*/ 2470067 w 2470067"/>
                <a:gd name="connsiteY2-54" fmla="*/ 1318161 h 1318161"/>
                <a:gd name="connsiteX3-55" fmla="*/ 2470067 w 2470067"/>
                <a:gd name="connsiteY3-56" fmla="*/ 1318161 h 1318161"/>
                <a:gd name="connsiteX4-57" fmla="*/ 380016 w 2470067"/>
                <a:gd name="connsiteY4-58" fmla="*/ 1318161 h 1318161"/>
                <a:gd name="connsiteX5-59" fmla="*/ 83127 w 2470067"/>
                <a:gd name="connsiteY5-60" fmla="*/ 1021272 h 1318161"/>
                <a:gd name="connsiteX6-61" fmla="*/ 0 w 2470067"/>
                <a:gd name="connsiteY6-62" fmla="*/ 0 h 1318161"/>
                <a:gd name="connsiteX0-63" fmla="*/ 0 w 2470067"/>
                <a:gd name="connsiteY0-64" fmla="*/ 0 h 1615044"/>
                <a:gd name="connsiteX1-65" fmla="*/ 2042549 w 2470067"/>
                <a:gd name="connsiteY1-66" fmla="*/ 1246908 h 1615044"/>
                <a:gd name="connsiteX2-67" fmla="*/ 2470067 w 2470067"/>
                <a:gd name="connsiteY2-68" fmla="*/ 1318161 h 1615044"/>
                <a:gd name="connsiteX3-69" fmla="*/ 2410690 w 2470067"/>
                <a:gd name="connsiteY3-70" fmla="*/ 1615044 h 1615044"/>
                <a:gd name="connsiteX4-71" fmla="*/ 380016 w 2470067"/>
                <a:gd name="connsiteY4-72" fmla="*/ 1318161 h 1615044"/>
                <a:gd name="connsiteX5-73" fmla="*/ 83127 w 2470067"/>
                <a:gd name="connsiteY5-74" fmla="*/ 1021272 h 1615044"/>
                <a:gd name="connsiteX6-75" fmla="*/ 0 w 2470067"/>
                <a:gd name="connsiteY6-76" fmla="*/ 0 h 1615044"/>
                <a:gd name="connsiteX0-77" fmla="*/ 0 w 2410690"/>
                <a:gd name="connsiteY0-78" fmla="*/ 0 h 1615044"/>
                <a:gd name="connsiteX1-79" fmla="*/ 2042549 w 2410690"/>
                <a:gd name="connsiteY1-80" fmla="*/ 1246908 h 1615044"/>
                <a:gd name="connsiteX2-81" fmla="*/ 2410690 w 2410690"/>
                <a:gd name="connsiteY2-82" fmla="*/ 1615044 h 1615044"/>
                <a:gd name="connsiteX3-83" fmla="*/ 380016 w 2410690"/>
                <a:gd name="connsiteY3-84" fmla="*/ 1318161 h 1615044"/>
                <a:gd name="connsiteX4-85" fmla="*/ 83127 w 2410690"/>
                <a:gd name="connsiteY4-86" fmla="*/ 1021272 h 1615044"/>
                <a:gd name="connsiteX5-87" fmla="*/ 0 w 2410690"/>
                <a:gd name="connsiteY5-88" fmla="*/ 0 h 1615044"/>
                <a:gd name="connsiteX0-89" fmla="*/ 0 w 2422566"/>
                <a:gd name="connsiteY0-90" fmla="*/ 0 h 1638795"/>
                <a:gd name="connsiteX1-91" fmla="*/ 2042549 w 2422566"/>
                <a:gd name="connsiteY1-92" fmla="*/ 1246908 h 1638795"/>
                <a:gd name="connsiteX2-93" fmla="*/ 2422566 w 2422566"/>
                <a:gd name="connsiteY2-94" fmla="*/ 1638795 h 1638795"/>
                <a:gd name="connsiteX3-95" fmla="*/ 380016 w 2422566"/>
                <a:gd name="connsiteY3-96" fmla="*/ 1318161 h 1638795"/>
                <a:gd name="connsiteX4-97" fmla="*/ 83127 w 2422566"/>
                <a:gd name="connsiteY4-98" fmla="*/ 1021272 h 1638795"/>
                <a:gd name="connsiteX5-99" fmla="*/ 0 w 2422566"/>
                <a:gd name="connsiteY5-100" fmla="*/ 0 h 1638795"/>
                <a:gd name="connsiteX0-101" fmla="*/ 0 w 2422566"/>
                <a:gd name="connsiteY0-102" fmla="*/ 0 h 1638795"/>
                <a:gd name="connsiteX1-103" fmla="*/ 2042549 w 2422566"/>
                <a:gd name="connsiteY1-104" fmla="*/ 1246908 h 1638795"/>
                <a:gd name="connsiteX2-105" fmla="*/ 2422566 w 2422566"/>
                <a:gd name="connsiteY2-106" fmla="*/ 1638795 h 1638795"/>
                <a:gd name="connsiteX3-107" fmla="*/ 997532 w 2422566"/>
                <a:gd name="connsiteY3-108" fmla="*/ 961902 h 1638795"/>
                <a:gd name="connsiteX4-109" fmla="*/ 83127 w 2422566"/>
                <a:gd name="connsiteY4-110" fmla="*/ 1021272 h 1638795"/>
                <a:gd name="connsiteX5-111" fmla="*/ 0 w 2422566"/>
                <a:gd name="connsiteY5-112" fmla="*/ 0 h 1638795"/>
                <a:gd name="connsiteX0-113" fmla="*/ 0 w 2422566"/>
                <a:gd name="connsiteY0-114" fmla="*/ 0 h 1638795"/>
                <a:gd name="connsiteX1-115" fmla="*/ 2042549 w 2422566"/>
                <a:gd name="connsiteY1-116" fmla="*/ 1246908 h 1638795"/>
                <a:gd name="connsiteX2-117" fmla="*/ 2422566 w 2422566"/>
                <a:gd name="connsiteY2-118" fmla="*/ 1638795 h 1638795"/>
                <a:gd name="connsiteX3-119" fmla="*/ 997532 w 2422566"/>
                <a:gd name="connsiteY3-120" fmla="*/ 961902 h 1638795"/>
                <a:gd name="connsiteX4-121" fmla="*/ 249381 w 2422566"/>
                <a:gd name="connsiteY4-122" fmla="*/ 653137 h 1638795"/>
                <a:gd name="connsiteX5-123" fmla="*/ 0 w 2422566"/>
                <a:gd name="connsiteY5-124" fmla="*/ 0 h 1638795"/>
                <a:gd name="connsiteX0-125" fmla="*/ 0 w 2422566"/>
                <a:gd name="connsiteY0-126" fmla="*/ 0 h 1638795"/>
                <a:gd name="connsiteX1-127" fmla="*/ 2042549 w 2422566"/>
                <a:gd name="connsiteY1-128" fmla="*/ 1246908 h 1638795"/>
                <a:gd name="connsiteX2-129" fmla="*/ 2422566 w 2422566"/>
                <a:gd name="connsiteY2-130" fmla="*/ 1638795 h 1638795"/>
                <a:gd name="connsiteX3-131" fmla="*/ 997532 w 2422566"/>
                <a:gd name="connsiteY3-132" fmla="*/ 961902 h 1638795"/>
                <a:gd name="connsiteX4-133" fmla="*/ 249381 w 2422566"/>
                <a:gd name="connsiteY4-134" fmla="*/ 653137 h 1638795"/>
                <a:gd name="connsiteX5-135" fmla="*/ 0 w 2422566"/>
                <a:gd name="connsiteY5-136" fmla="*/ 0 h 1638795"/>
                <a:gd name="connsiteX0-137" fmla="*/ 0 w 2458192"/>
                <a:gd name="connsiteY0-138" fmla="*/ 0 h 1626920"/>
                <a:gd name="connsiteX1-139" fmla="*/ 2078175 w 2458192"/>
                <a:gd name="connsiteY1-140" fmla="*/ 1235033 h 1626920"/>
                <a:gd name="connsiteX2-141" fmla="*/ 2458192 w 2458192"/>
                <a:gd name="connsiteY2-142" fmla="*/ 1626920 h 1626920"/>
                <a:gd name="connsiteX3-143" fmla="*/ 1033158 w 2458192"/>
                <a:gd name="connsiteY3-144" fmla="*/ 950027 h 1626920"/>
                <a:gd name="connsiteX4-145" fmla="*/ 285007 w 2458192"/>
                <a:gd name="connsiteY4-146" fmla="*/ 641262 h 1626920"/>
                <a:gd name="connsiteX5-147" fmla="*/ 0 w 2458192"/>
                <a:gd name="connsiteY5-148" fmla="*/ 0 h 1626920"/>
                <a:gd name="connsiteX0-149" fmla="*/ 0 w 2434441"/>
                <a:gd name="connsiteY0-150" fmla="*/ 0 h 1638795"/>
                <a:gd name="connsiteX1-151" fmla="*/ 2078175 w 2434441"/>
                <a:gd name="connsiteY1-152" fmla="*/ 1235033 h 1638795"/>
                <a:gd name="connsiteX2-153" fmla="*/ 2434441 w 2434441"/>
                <a:gd name="connsiteY2-154" fmla="*/ 1638795 h 1638795"/>
                <a:gd name="connsiteX3-155" fmla="*/ 1033158 w 2434441"/>
                <a:gd name="connsiteY3-156" fmla="*/ 950027 h 1638795"/>
                <a:gd name="connsiteX4-157" fmla="*/ 285007 w 2434441"/>
                <a:gd name="connsiteY4-158" fmla="*/ 641262 h 1638795"/>
                <a:gd name="connsiteX5-159" fmla="*/ 0 w 2434441"/>
                <a:gd name="connsiteY5-160" fmla="*/ 0 h 1638795"/>
                <a:gd name="connsiteX0-161" fmla="*/ 0 w 2434441"/>
                <a:gd name="connsiteY0-162" fmla="*/ 0 h 1638795"/>
                <a:gd name="connsiteX1-163" fmla="*/ 2090050 w 2434441"/>
                <a:gd name="connsiteY1-164" fmla="*/ 1246908 h 1638795"/>
                <a:gd name="connsiteX2-165" fmla="*/ 2434441 w 2434441"/>
                <a:gd name="connsiteY2-166" fmla="*/ 1638795 h 1638795"/>
                <a:gd name="connsiteX3-167" fmla="*/ 1033158 w 2434441"/>
                <a:gd name="connsiteY3-168" fmla="*/ 950027 h 1638795"/>
                <a:gd name="connsiteX4-169" fmla="*/ 285007 w 2434441"/>
                <a:gd name="connsiteY4-170" fmla="*/ 641262 h 1638795"/>
                <a:gd name="connsiteX5-171" fmla="*/ 0 w 2434441"/>
                <a:gd name="connsiteY5-172" fmla="*/ 0 h 1638795"/>
                <a:gd name="connsiteX0-173" fmla="*/ 0 w 2434441"/>
                <a:gd name="connsiteY0-174" fmla="*/ 0 h 1638795"/>
                <a:gd name="connsiteX1-175" fmla="*/ 2090050 w 2434441"/>
                <a:gd name="connsiteY1-176" fmla="*/ 1246908 h 1638795"/>
                <a:gd name="connsiteX2-177" fmla="*/ 2434441 w 2434441"/>
                <a:gd name="connsiteY2-178" fmla="*/ 1638795 h 1638795"/>
                <a:gd name="connsiteX3-179" fmla="*/ 1033158 w 2434441"/>
                <a:gd name="connsiteY3-180" fmla="*/ 950027 h 1638795"/>
                <a:gd name="connsiteX4-181" fmla="*/ 296882 w 2434441"/>
                <a:gd name="connsiteY4-182" fmla="*/ 605636 h 1638795"/>
                <a:gd name="connsiteX5-183" fmla="*/ 0 w 2434441"/>
                <a:gd name="connsiteY5-184" fmla="*/ 0 h 1638795"/>
                <a:gd name="connsiteX0-185" fmla="*/ 0 w 2434441"/>
                <a:gd name="connsiteY0-186" fmla="*/ 0 h 1638795"/>
                <a:gd name="connsiteX1-187" fmla="*/ 2090050 w 2434441"/>
                <a:gd name="connsiteY1-188" fmla="*/ 1246908 h 1638795"/>
                <a:gd name="connsiteX2-189" fmla="*/ 2434441 w 2434441"/>
                <a:gd name="connsiteY2-190" fmla="*/ 1638795 h 1638795"/>
                <a:gd name="connsiteX3-191" fmla="*/ 1033158 w 2434441"/>
                <a:gd name="connsiteY3-192" fmla="*/ 950027 h 1638795"/>
                <a:gd name="connsiteX4-193" fmla="*/ 296882 w 2434441"/>
                <a:gd name="connsiteY4-194" fmla="*/ 605636 h 1638795"/>
                <a:gd name="connsiteX5-195" fmla="*/ 0 w 2434441"/>
                <a:gd name="connsiteY5-196" fmla="*/ 0 h 1638795"/>
                <a:gd name="connsiteX0-197" fmla="*/ 0 w 2434441"/>
                <a:gd name="connsiteY0-198" fmla="*/ 0 h 1638795"/>
                <a:gd name="connsiteX1-199" fmla="*/ 2090050 w 2434441"/>
                <a:gd name="connsiteY1-200" fmla="*/ 1246908 h 1638795"/>
                <a:gd name="connsiteX2-201" fmla="*/ 2434441 w 2434441"/>
                <a:gd name="connsiteY2-202" fmla="*/ 1638795 h 1638795"/>
                <a:gd name="connsiteX3-203" fmla="*/ 1033158 w 2434441"/>
                <a:gd name="connsiteY3-204" fmla="*/ 950027 h 1638795"/>
                <a:gd name="connsiteX4-205" fmla="*/ 296882 w 2434441"/>
                <a:gd name="connsiteY4-206" fmla="*/ 605636 h 1638795"/>
                <a:gd name="connsiteX5-207" fmla="*/ 0 w 2434441"/>
                <a:gd name="connsiteY5-208" fmla="*/ 0 h 16387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434441" h="1638795">
                  <a:moveTo>
                    <a:pt x="0" y="0"/>
                  </a:moveTo>
                  <a:lnTo>
                    <a:pt x="2090050" y="1246908"/>
                  </a:lnTo>
                  <a:lnTo>
                    <a:pt x="2434441" y="1638795"/>
                  </a:lnTo>
                  <a:lnTo>
                    <a:pt x="1033158" y="950027"/>
                  </a:lnTo>
                  <a:cubicBezTo>
                    <a:pt x="787733" y="835230"/>
                    <a:pt x="482930" y="744184"/>
                    <a:pt x="296882" y="605636"/>
                  </a:cubicBezTo>
                  <a:cubicBezTo>
                    <a:pt x="47500" y="399799"/>
                    <a:pt x="83127" y="217712"/>
                    <a:pt x="0" y="0"/>
                  </a:cubicBezTo>
                  <a:close/>
                </a:path>
              </a:pathLst>
            </a:custGeom>
            <a:solidFill>
              <a:schemeClr val="bg1">
                <a:alpha val="72000"/>
              </a:schemeClr>
            </a:solidFill>
            <a:ln w="12700" cap="flat">
              <a:noFill/>
              <a:prstDash val="solid"/>
              <a:miter lim="800000"/>
            </a:ln>
            <a:effectLst/>
          </p:spPr>
          <p:txBody>
            <a:bodyPr rot="0" spcFirstLastPara="1" vertOverflow="overflow" horzOverflow="overflow" vert="horz" wrap="square" lIns="45719" tIns="45719" rIns="45719" bIns="45719" numCol="1" spcCol="38100" rtlCol="0" anchor="ctr">
              <a:spAutoFit/>
            </a:bodyPr>
            <a:lstStyle/>
            <a:p>
              <a:pPr latinLnBrk="1" hangingPunct="0">
                <a:defRPr/>
              </a:pPr>
              <a:endParaRPr lang="zh-CN" altLang="en-US" kern="0">
                <a:solidFill>
                  <a:srgbClr val="000000"/>
                </a:solidFill>
                <a:ea typeface="Calibri" panose="020F0502020204030204"/>
                <a:cs typeface="Calibri" panose="020F0502020204030204"/>
                <a:sym typeface="Calibri" panose="020F0502020204030204"/>
              </a:endParaRPr>
            </a:p>
          </p:txBody>
        </p:sp>
        <p:sp>
          <p:nvSpPr>
            <p:cNvPr id="78" name="剪去对角的矩形 2"/>
            <p:cNvSpPr/>
            <p:nvPr/>
          </p:nvSpPr>
          <p:spPr>
            <a:xfrm rot="20994975">
              <a:off x="2635814" y="1788723"/>
              <a:ext cx="1758055" cy="1183472"/>
            </a:xfrm>
            <a:custGeom>
              <a:avLst/>
              <a:gdLst>
                <a:gd name="connsiteX0" fmla="*/ 0 w 2386940"/>
                <a:gd name="connsiteY0" fmla="*/ 0 h 1781299"/>
                <a:gd name="connsiteX1" fmla="*/ 2090051 w 2386940"/>
                <a:gd name="connsiteY1" fmla="*/ 0 h 1781299"/>
                <a:gd name="connsiteX2" fmla="*/ 2386940 w 2386940"/>
                <a:gd name="connsiteY2" fmla="*/ 296889 h 1781299"/>
                <a:gd name="connsiteX3" fmla="*/ 2386940 w 2386940"/>
                <a:gd name="connsiteY3" fmla="*/ 1781299 h 1781299"/>
                <a:gd name="connsiteX4" fmla="*/ 2386940 w 2386940"/>
                <a:gd name="connsiteY4" fmla="*/ 1781299 h 1781299"/>
                <a:gd name="connsiteX5" fmla="*/ 296889 w 2386940"/>
                <a:gd name="connsiteY5" fmla="*/ 1781299 h 1781299"/>
                <a:gd name="connsiteX6" fmla="*/ 0 w 2386940"/>
                <a:gd name="connsiteY6" fmla="*/ 1484410 h 1781299"/>
                <a:gd name="connsiteX7" fmla="*/ 0 w 2386940"/>
                <a:gd name="connsiteY7" fmla="*/ 0 h 1781299"/>
                <a:gd name="connsiteX0-1" fmla="*/ 0 w 2470067"/>
                <a:gd name="connsiteY0-2" fmla="*/ 463138 h 1781299"/>
                <a:gd name="connsiteX1-3" fmla="*/ 2173178 w 2470067"/>
                <a:gd name="connsiteY1-4" fmla="*/ 0 h 1781299"/>
                <a:gd name="connsiteX2-5" fmla="*/ 2470067 w 2470067"/>
                <a:gd name="connsiteY2-6" fmla="*/ 296889 h 1781299"/>
                <a:gd name="connsiteX3-7" fmla="*/ 2470067 w 2470067"/>
                <a:gd name="connsiteY3-8" fmla="*/ 1781299 h 1781299"/>
                <a:gd name="connsiteX4-9" fmla="*/ 2470067 w 2470067"/>
                <a:gd name="connsiteY4-10" fmla="*/ 1781299 h 1781299"/>
                <a:gd name="connsiteX5-11" fmla="*/ 380016 w 2470067"/>
                <a:gd name="connsiteY5-12" fmla="*/ 1781299 h 1781299"/>
                <a:gd name="connsiteX6-13" fmla="*/ 83127 w 2470067"/>
                <a:gd name="connsiteY6-14" fmla="*/ 1484410 h 1781299"/>
                <a:gd name="connsiteX7-15" fmla="*/ 0 w 2470067"/>
                <a:gd name="connsiteY7-16" fmla="*/ 463138 h 1781299"/>
                <a:gd name="connsiteX0-17" fmla="*/ 0 w 2470067"/>
                <a:gd name="connsiteY0-18" fmla="*/ 166249 h 1484410"/>
                <a:gd name="connsiteX1-19" fmla="*/ 2042549 w 2470067"/>
                <a:gd name="connsiteY1-20" fmla="*/ 1413157 h 1484410"/>
                <a:gd name="connsiteX2-21" fmla="*/ 2470067 w 2470067"/>
                <a:gd name="connsiteY2-22" fmla="*/ 0 h 1484410"/>
                <a:gd name="connsiteX3-23" fmla="*/ 2470067 w 2470067"/>
                <a:gd name="connsiteY3-24" fmla="*/ 1484410 h 1484410"/>
                <a:gd name="connsiteX4-25" fmla="*/ 2470067 w 2470067"/>
                <a:gd name="connsiteY4-26" fmla="*/ 1484410 h 1484410"/>
                <a:gd name="connsiteX5-27" fmla="*/ 380016 w 2470067"/>
                <a:gd name="connsiteY5-28" fmla="*/ 1484410 h 1484410"/>
                <a:gd name="connsiteX6-29" fmla="*/ 83127 w 2470067"/>
                <a:gd name="connsiteY6-30" fmla="*/ 1187521 h 1484410"/>
                <a:gd name="connsiteX7-31" fmla="*/ 0 w 2470067"/>
                <a:gd name="connsiteY7-32" fmla="*/ 166249 h 1484410"/>
                <a:gd name="connsiteX0-33" fmla="*/ 0 w 2481943"/>
                <a:gd name="connsiteY0-34" fmla="*/ 166249 h 1484410"/>
                <a:gd name="connsiteX1-35" fmla="*/ 2042549 w 2481943"/>
                <a:gd name="connsiteY1-36" fmla="*/ 1413157 h 1484410"/>
                <a:gd name="connsiteX2-37" fmla="*/ 2481943 w 2481943"/>
                <a:gd name="connsiteY2-38" fmla="*/ 0 h 1484410"/>
                <a:gd name="connsiteX3-39" fmla="*/ 2470067 w 2481943"/>
                <a:gd name="connsiteY3-40" fmla="*/ 1484410 h 1484410"/>
                <a:gd name="connsiteX4-41" fmla="*/ 2470067 w 2481943"/>
                <a:gd name="connsiteY4-42" fmla="*/ 1484410 h 1484410"/>
                <a:gd name="connsiteX5-43" fmla="*/ 380016 w 2481943"/>
                <a:gd name="connsiteY5-44" fmla="*/ 1484410 h 1484410"/>
                <a:gd name="connsiteX6-45" fmla="*/ 83127 w 2481943"/>
                <a:gd name="connsiteY6-46" fmla="*/ 1187521 h 1484410"/>
                <a:gd name="connsiteX7-47" fmla="*/ 0 w 2481943"/>
                <a:gd name="connsiteY7-48" fmla="*/ 166249 h 1484410"/>
                <a:gd name="connsiteX0-49" fmla="*/ 0 w 2470067"/>
                <a:gd name="connsiteY0-50" fmla="*/ 0 h 1318161"/>
                <a:gd name="connsiteX1-51" fmla="*/ 2042549 w 2470067"/>
                <a:gd name="connsiteY1-52" fmla="*/ 1246908 h 1318161"/>
                <a:gd name="connsiteX2-53" fmla="*/ 2470067 w 2470067"/>
                <a:gd name="connsiteY2-54" fmla="*/ 1318161 h 1318161"/>
                <a:gd name="connsiteX3-55" fmla="*/ 2470067 w 2470067"/>
                <a:gd name="connsiteY3-56" fmla="*/ 1318161 h 1318161"/>
                <a:gd name="connsiteX4-57" fmla="*/ 380016 w 2470067"/>
                <a:gd name="connsiteY4-58" fmla="*/ 1318161 h 1318161"/>
                <a:gd name="connsiteX5-59" fmla="*/ 83127 w 2470067"/>
                <a:gd name="connsiteY5-60" fmla="*/ 1021272 h 1318161"/>
                <a:gd name="connsiteX6-61" fmla="*/ 0 w 2470067"/>
                <a:gd name="connsiteY6-62" fmla="*/ 0 h 1318161"/>
                <a:gd name="connsiteX0-63" fmla="*/ 0 w 2470067"/>
                <a:gd name="connsiteY0-64" fmla="*/ 0 h 1615044"/>
                <a:gd name="connsiteX1-65" fmla="*/ 2042549 w 2470067"/>
                <a:gd name="connsiteY1-66" fmla="*/ 1246908 h 1615044"/>
                <a:gd name="connsiteX2-67" fmla="*/ 2470067 w 2470067"/>
                <a:gd name="connsiteY2-68" fmla="*/ 1318161 h 1615044"/>
                <a:gd name="connsiteX3-69" fmla="*/ 2410690 w 2470067"/>
                <a:gd name="connsiteY3-70" fmla="*/ 1615044 h 1615044"/>
                <a:gd name="connsiteX4-71" fmla="*/ 380016 w 2470067"/>
                <a:gd name="connsiteY4-72" fmla="*/ 1318161 h 1615044"/>
                <a:gd name="connsiteX5-73" fmla="*/ 83127 w 2470067"/>
                <a:gd name="connsiteY5-74" fmla="*/ 1021272 h 1615044"/>
                <a:gd name="connsiteX6-75" fmla="*/ 0 w 2470067"/>
                <a:gd name="connsiteY6-76" fmla="*/ 0 h 1615044"/>
                <a:gd name="connsiteX0-77" fmla="*/ 0 w 2410690"/>
                <a:gd name="connsiteY0-78" fmla="*/ 0 h 1615044"/>
                <a:gd name="connsiteX1-79" fmla="*/ 2042549 w 2410690"/>
                <a:gd name="connsiteY1-80" fmla="*/ 1246908 h 1615044"/>
                <a:gd name="connsiteX2-81" fmla="*/ 2410690 w 2410690"/>
                <a:gd name="connsiteY2-82" fmla="*/ 1615044 h 1615044"/>
                <a:gd name="connsiteX3-83" fmla="*/ 380016 w 2410690"/>
                <a:gd name="connsiteY3-84" fmla="*/ 1318161 h 1615044"/>
                <a:gd name="connsiteX4-85" fmla="*/ 83127 w 2410690"/>
                <a:gd name="connsiteY4-86" fmla="*/ 1021272 h 1615044"/>
                <a:gd name="connsiteX5-87" fmla="*/ 0 w 2410690"/>
                <a:gd name="connsiteY5-88" fmla="*/ 0 h 1615044"/>
                <a:gd name="connsiteX0-89" fmla="*/ 0 w 2422566"/>
                <a:gd name="connsiteY0-90" fmla="*/ 0 h 1638795"/>
                <a:gd name="connsiteX1-91" fmla="*/ 2042549 w 2422566"/>
                <a:gd name="connsiteY1-92" fmla="*/ 1246908 h 1638795"/>
                <a:gd name="connsiteX2-93" fmla="*/ 2422566 w 2422566"/>
                <a:gd name="connsiteY2-94" fmla="*/ 1638795 h 1638795"/>
                <a:gd name="connsiteX3-95" fmla="*/ 380016 w 2422566"/>
                <a:gd name="connsiteY3-96" fmla="*/ 1318161 h 1638795"/>
                <a:gd name="connsiteX4-97" fmla="*/ 83127 w 2422566"/>
                <a:gd name="connsiteY4-98" fmla="*/ 1021272 h 1638795"/>
                <a:gd name="connsiteX5-99" fmla="*/ 0 w 2422566"/>
                <a:gd name="connsiteY5-100" fmla="*/ 0 h 1638795"/>
                <a:gd name="connsiteX0-101" fmla="*/ 0 w 2422566"/>
                <a:gd name="connsiteY0-102" fmla="*/ 0 h 1638795"/>
                <a:gd name="connsiteX1-103" fmla="*/ 2042549 w 2422566"/>
                <a:gd name="connsiteY1-104" fmla="*/ 1246908 h 1638795"/>
                <a:gd name="connsiteX2-105" fmla="*/ 2422566 w 2422566"/>
                <a:gd name="connsiteY2-106" fmla="*/ 1638795 h 1638795"/>
                <a:gd name="connsiteX3-107" fmla="*/ 997532 w 2422566"/>
                <a:gd name="connsiteY3-108" fmla="*/ 961902 h 1638795"/>
                <a:gd name="connsiteX4-109" fmla="*/ 83127 w 2422566"/>
                <a:gd name="connsiteY4-110" fmla="*/ 1021272 h 1638795"/>
                <a:gd name="connsiteX5-111" fmla="*/ 0 w 2422566"/>
                <a:gd name="connsiteY5-112" fmla="*/ 0 h 1638795"/>
                <a:gd name="connsiteX0-113" fmla="*/ 0 w 2422566"/>
                <a:gd name="connsiteY0-114" fmla="*/ 0 h 1638795"/>
                <a:gd name="connsiteX1-115" fmla="*/ 2042549 w 2422566"/>
                <a:gd name="connsiteY1-116" fmla="*/ 1246908 h 1638795"/>
                <a:gd name="connsiteX2-117" fmla="*/ 2422566 w 2422566"/>
                <a:gd name="connsiteY2-118" fmla="*/ 1638795 h 1638795"/>
                <a:gd name="connsiteX3-119" fmla="*/ 997532 w 2422566"/>
                <a:gd name="connsiteY3-120" fmla="*/ 961902 h 1638795"/>
                <a:gd name="connsiteX4-121" fmla="*/ 249381 w 2422566"/>
                <a:gd name="connsiteY4-122" fmla="*/ 653137 h 1638795"/>
                <a:gd name="connsiteX5-123" fmla="*/ 0 w 2422566"/>
                <a:gd name="connsiteY5-124" fmla="*/ 0 h 1638795"/>
                <a:gd name="connsiteX0-125" fmla="*/ 0 w 2422566"/>
                <a:gd name="connsiteY0-126" fmla="*/ 0 h 1638795"/>
                <a:gd name="connsiteX1-127" fmla="*/ 2042549 w 2422566"/>
                <a:gd name="connsiteY1-128" fmla="*/ 1246908 h 1638795"/>
                <a:gd name="connsiteX2-129" fmla="*/ 2422566 w 2422566"/>
                <a:gd name="connsiteY2-130" fmla="*/ 1638795 h 1638795"/>
                <a:gd name="connsiteX3-131" fmla="*/ 997532 w 2422566"/>
                <a:gd name="connsiteY3-132" fmla="*/ 961902 h 1638795"/>
                <a:gd name="connsiteX4-133" fmla="*/ 249381 w 2422566"/>
                <a:gd name="connsiteY4-134" fmla="*/ 653137 h 1638795"/>
                <a:gd name="connsiteX5-135" fmla="*/ 0 w 2422566"/>
                <a:gd name="connsiteY5-136" fmla="*/ 0 h 1638795"/>
                <a:gd name="connsiteX0-137" fmla="*/ 0 w 2458192"/>
                <a:gd name="connsiteY0-138" fmla="*/ 0 h 1626920"/>
                <a:gd name="connsiteX1-139" fmla="*/ 2078175 w 2458192"/>
                <a:gd name="connsiteY1-140" fmla="*/ 1235033 h 1626920"/>
                <a:gd name="connsiteX2-141" fmla="*/ 2458192 w 2458192"/>
                <a:gd name="connsiteY2-142" fmla="*/ 1626920 h 1626920"/>
                <a:gd name="connsiteX3-143" fmla="*/ 1033158 w 2458192"/>
                <a:gd name="connsiteY3-144" fmla="*/ 950027 h 1626920"/>
                <a:gd name="connsiteX4-145" fmla="*/ 285007 w 2458192"/>
                <a:gd name="connsiteY4-146" fmla="*/ 641262 h 1626920"/>
                <a:gd name="connsiteX5-147" fmla="*/ 0 w 2458192"/>
                <a:gd name="connsiteY5-148" fmla="*/ 0 h 1626920"/>
                <a:gd name="connsiteX0-149" fmla="*/ 0 w 2434441"/>
                <a:gd name="connsiteY0-150" fmla="*/ 0 h 1638795"/>
                <a:gd name="connsiteX1-151" fmla="*/ 2078175 w 2434441"/>
                <a:gd name="connsiteY1-152" fmla="*/ 1235033 h 1638795"/>
                <a:gd name="connsiteX2-153" fmla="*/ 2434441 w 2434441"/>
                <a:gd name="connsiteY2-154" fmla="*/ 1638795 h 1638795"/>
                <a:gd name="connsiteX3-155" fmla="*/ 1033158 w 2434441"/>
                <a:gd name="connsiteY3-156" fmla="*/ 950027 h 1638795"/>
                <a:gd name="connsiteX4-157" fmla="*/ 285007 w 2434441"/>
                <a:gd name="connsiteY4-158" fmla="*/ 641262 h 1638795"/>
                <a:gd name="connsiteX5-159" fmla="*/ 0 w 2434441"/>
                <a:gd name="connsiteY5-160" fmla="*/ 0 h 1638795"/>
                <a:gd name="connsiteX0-161" fmla="*/ 0 w 2434441"/>
                <a:gd name="connsiteY0-162" fmla="*/ 0 h 1638795"/>
                <a:gd name="connsiteX1-163" fmla="*/ 2090050 w 2434441"/>
                <a:gd name="connsiteY1-164" fmla="*/ 1246908 h 1638795"/>
                <a:gd name="connsiteX2-165" fmla="*/ 2434441 w 2434441"/>
                <a:gd name="connsiteY2-166" fmla="*/ 1638795 h 1638795"/>
                <a:gd name="connsiteX3-167" fmla="*/ 1033158 w 2434441"/>
                <a:gd name="connsiteY3-168" fmla="*/ 950027 h 1638795"/>
                <a:gd name="connsiteX4-169" fmla="*/ 285007 w 2434441"/>
                <a:gd name="connsiteY4-170" fmla="*/ 641262 h 1638795"/>
                <a:gd name="connsiteX5-171" fmla="*/ 0 w 2434441"/>
                <a:gd name="connsiteY5-172" fmla="*/ 0 h 1638795"/>
                <a:gd name="connsiteX0-173" fmla="*/ 0 w 2434441"/>
                <a:gd name="connsiteY0-174" fmla="*/ 0 h 1638795"/>
                <a:gd name="connsiteX1-175" fmla="*/ 2090050 w 2434441"/>
                <a:gd name="connsiteY1-176" fmla="*/ 1246908 h 1638795"/>
                <a:gd name="connsiteX2-177" fmla="*/ 2434441 w 2434441"/>
                <a:gd name="connsiteY2-178" fmla="*/ 1638795 h 1638795"/>
                <a:gd name="connsiteX3-179" fmla="*/ 1033158 w 2434441"/>
                <a:gd name="connsiteY3-180" fmla="*/ 950027 h 1638795"/>
                <a:gd name="connsiteX4-181" fmla="*/ 296882 w 2434441"/>
                <a:gd name="connsiteY4-182" fmla="*/ 605636 h 1638795"/>
                <a:gd name="connsiteX5-183" fmla="*/ 0 w 2434441"/>
                <a:gd name="connsiteY5-184" fmla="*/ 0 h 1638795"/>
                <a:gd name="connsiteX0-185" fmla="*/ 0 w 2434441"/>
                <a:gd name="connsiteY0-186" fmla="*/ 0 h 1638795"/>
                <a:gd name="connsiteX1-187" fmla="*/ 2090050 w 2434441"/>
                <a:gd name="connsiteY1-188" fmla="*/ 1246908 h 1638795"/>
                <a:gd name="connsiteX2-189" fmla="*/ 2434441 w 2434441"/>
                <a:gd name="connsiteY2-190" fmla="*/ 1638795 h 1638795"/>
                <a:gd name="connsiteX3-191" fmla="*/ 1033158 w 2434441"/>
                <a:gd name="connsiteY3-192" fmla="*/ 950027 h 1638795"/>
                <a:gd name="connsiteX4-193" fmla="*/ 296882 w 2434441"/>
                <a:gd name="connsiteY4-194" fmla="*/ 605636 h 1638795"/>
                <a:gd name="connsiteX5-195" fmla="*/ 0 w 2434441"/>
                <a:gd name="connsiteY5-196" fmla="*/ 0 h 1638795"/>
                <a:gd name="connsiteX0-197" fmla="*/ 0 w 2434441"/>
                <a:gd name="connsiteY0-198" fmla="*/ 0 h 1638795"/>
                <a:gd name="connsiteX1-199" fmla="*/ 2090050 w 2434441"/>
                <a:gd name="connsiteY1-200" fmla="*/ 1246908 h 1638795"/>
                <a:gd name="connsiteX2-201" fmla="*/ 2434441 w 2434441"/>
                <a:gd name="connsiteY2-202" fmla="*/ 1638795 h 1638795"/>
                <a:gd name="connsiteX3-203" fmla="*/ 1033158 w 2434441"/>
                <a:gd name="connsiteY3-204" fmla="*/ 950027 h 1638795"/>
                <a:gd name="connsiteX4-205" fmla="*/ 296882 w 2434441"/>
                <a:gd name="connsiteY4-206" fmla="*/ 605636 h 1638795"/>
                <a:gd name="connsiteX5-207" fmla="*/ 0 w 2434441"/>
                <a:gd name="connsiteY5-208" fmla="*/ 0 h 16387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434441" h="1638795">
                  <a:moveTo>
                    <a:pt x="0" y="0"/>
                  </a:moveTo>
                  <a:lnTo>
                    <a:pt x="2090050" y="1246908"/>
                  </a:lnTo>
                  <a:lnTo>
                    <a:pt x="2434441" y="1638795"/>
                  </a:lnTo>
                  <a:lnTo>
                    <a:pt x="1033158" y="950027"/>
                  </a:lnTo>
                  <a:cubicBezTo>
                    <a:pt x="787733" y="835230"/>
                    <a:pt x="482930" y="744184"/>
                    <a:pt x="296882" y="605636"/>
                  </a:cubicBezTo>
                  <a:cubicBezTo>
                    <a:pt x="47500" y="399799"/>
                    <a:pt x="83127" y="217712"/>
                    <a:pt x="0" y="0"/>
                  </a:cubicBezTo>
                  <a:close/>
                </a:path>
              </a:pathLst>
            </a:custGeom>
            <a:solidFill>
              <a:schemeClr val="bg1">
                <a:alpha val="66000"/>
              </a:schemeClr>
            </a:solidFill>
            <a:ln w="12700" cap="flat">
              <a:noFill/>
              <a:prstDash val="solid"/>
              <a:miter lim="800000"/>
            </a:ln>
            <a:effectLst/>
          </p:spPr>
          <p:txBody>
            <a:bodyPr rot="0" spcFirstLastPara="1" vertOverflow="overflow" horzOverflow="overflow" vert="horz" wrap="square" lIns="45719" tIns="45719" rIns="45719" bIns="45719" numCol="1" spcCol="38100" rtlCol="0" anchor="ctr">
              <a:spAutoFit/>
            </a:bodyPr>
            <a:lstStyle/>
            <a:p>
              <a:pPr latinLnBrk="1" hangingPunct="0">
                <a:defRPr/>
              </a:pPr>
              <a:endParaRPr lang="zh-CN" altLang="en-US" kern="0">
                <a:solidFill>
                  <a:srgbClr val="000000"/>
                </a:solidFill>
                <a:ea typeface="Calibri" panose="020F0502020204030204"/>
                <a:cs typeface="Calibri" panose="020F0502020204030204"/>
                <a:sym typeface="Calibri" panose="020F0502020204030204"/>
              </a:endParaRPr>
            </a:p>
          </p:txBody>
        </p:sp>
        <p:sp>
          <p:nvSpPr>
            <p:cNvPr id="79" name="剪去对角的矩形 2"/>
            <p:cNvSpPr/>
            <p:nvPr/>
          </p:nvSpPr>
          <p:spPr>
            <a:xfrm rot="20196126">
              <a:off x="3308620" y="2371433"/>
              <a:ext cx="1426010" cy="959949"/>
            </a:xfrm>
            <a:custGeom>
              <a:avLst/>
              <a:gdLst>
                <a:gd name="connsiteX0" fmla="*/ 0 w 2386940"/>
                <a:gd name="connsiteY0" fmla="*/ 0 h 1781299"/>
                <a:gd name="connsiteX1" fmla="*/ 2090051 w 2386940"/>
                <a:gd name="connsiteY1" fmla="*/ 0 h 1781299"/>
                <a:gd name="connsiteX2" fmla="*/ 2386940 w 2386940"/>
                <a:gd name="connsiteY2" fmla="*/ 296889 h 1781299"/>
                <a:gd name="connsiteX3" fmla="*/ 2386940 w 2386940"/>
                <a:gd name="connsiteY3" fmla="*/ 1781299 h 1781299"/>
                <a:gd name="connsiteX4" fmla="*/ 2386940 w 2386940"/>
                <a:gd name="connsiteY4" fmla="*/ 1781299 h 1781299"/>
                <a:gd name="connsiteX5" fmla="*/ 296889 w 2386940"/>
                <a:gd name="connsiteY5" fmla="*/ 1781299 h 1781299"/>
                <a:gd name="connsiteX6" fmla="*/ 0 w 2386940"/>
                <a:gd name="connsiteY6" fmla="*/ 1484410 h 1781299"/>
                <a:gd name="connsiteX7" fmla="*/ 0 w 2386940"/>
                <a:gd name="connsiteY7" fmla="*/ 0 h 1781299"/>
                <a:gd name="connsiteX0-1" fmla="*/ 0 w 2470067"/>
                <a:gd name="connsiteY0-2" fmla="*/ 463138 h 1781299"/>
                <a:gd name="connsiteX1-3" fmla="*/ 2173178 w 2470067"/>
                <a:gd name="connsiteY1-4" fmla="*/ 0 h 1781299"/>
                <a:gd name="connsiteX2-5" fmla="*/ 2470067 w 2470067"/>
                <a:gd name="connsiteY2-6" fmla="*/ 296889 h 1781299"/>
                <a:gd name="connsiteX3-7" fmla="*/ 2470067 w 2470067"/>
                <a:gd name="connsiteY3-8" fmla="*/ 1781299 h 1781299"/>
                <a:gd name="connsiteX4-9" fmla="*/ 2470067 w 2470067"/>
                <a:gd name="connsiteY4-10" fmla="*/ 1781299 h 1781299"/>
                <a:gd name="connsiteX5-11" fmla="*/ 380016 w 2470067"/>
                <a:gd name="connsiteY5-12" fmla="*/ 1781299 h 1781299"/>
                <a:gd name="connsiteX6-13" fmla="*/ 83127 w 2470067"/>
                <a:gd name="connsiteY6-14" fmla="*/ 1484410 h 1781299"/>
                <a:gd name="connsiteX7-15" fmla="*/ 0 w 2470067"/>
                <a:gd name="connsiteY7-16" fmla="*/ 463138 h 1781299"/>
                <a:gd name="connsiteX0-17" fmla="*/ 0 w 2470067"/>
                <a:gd name="connsiteY0-18" fmla="*/ 166249 h 1484410"/>
                <a:gd name="connsiteX1-19" fmla="*/ 2042549 w 2470067"/>
                <a:gd name="connsiteY1-20" fmla="*/ 1413157 h 1484410"/>
                <a:gd name="connsiteX2-21" fmla="*/ 2470067 w 2470067"/>
                <a:gd name="connsiteY2-22" fmla="*/ 0 h 1484410"/>
                <a:gd name="connsiteX3-23" fmla="*/ 2470067 w 2470067"/>
                <a:gd name="connsiteY3-24" fmla="*/ 1484410 h 1484410"/>
                <a:gd name="connsiteX4-25" fmla="*/ 2470067 w 2470067"/>
                <a:gd name="connsiteY4-26" fmla="*/ 1484410 h 1484410"/>
                <a:gd name="connsiteX5-27" fmla="*/ 380016 w 2470067"/>
                <a:gd name="connsiteY5-28" fmla="*/ 1484410 h 1484410"/>
                <a:gd name="connsiteX6-29" fmla="*/ 83127 w 2470067"/>
                <a:gd name="connsiteY6-30" fmla="*/ 1187521 h 1484410"/>
                <a:gd name="connsiteX7-31" fmla="*/ 0 w 2470067"/>
                <a:gd name="connsiteY7-32" fmla="*/ 166249 h 1484410"/>
                <a:gd name="connsiteX0-33" fmla="*/ 0 w 2481943"/>
                <a:gd name="connsiteY0-34" fmla="*/ 166249 h 1484410"/>
                <a:gd name="connsiteX1-35" fmla="*/ 2042549 w 2481943"/>
                <a:gd name="connsiteY1-36" fmla="*/ 1413157 h 1484410"/>
                <a:gd name="connsiteX2-37" fmla="*/ 2481943 w 2481943"/>
                <a:gd name="connsiteY2-38" fmla="*/ 0 h 1484410"/>
                <a:gd name="connsiteX3-39" fmla="*/ 2470067 w 2481943"/>
                <a:gd name="connsiteY3-40" fmla="*/ 1484410 h 1484410"/>
                <a:gd name="connsiteX4-41" fmla="*/ 2470067 w 2481943"/>
                <a:gd name="connsiteY4-42" fmla="*/ 1484410 h 1484410"/>
                <a:gd name="connsiteX5-43" fmla="*/ 380016 w 2481943"/>
                <a:gd name="connsiteY5-44" fmla="*/ 1484410 h 1484410"/>
                <a:gd name="connsiteX6-45" fmla="*/ 83127 w 2481943"/>
                <a:gd name="connsiteY6-46" fmla="*/ 1187521 h 1484410"/>
                <a:gd name="connsiteX7-47" fmla="*/ 0 w 2481943"/>
                <a:gd name="connsiteY7-48" fmla="*/ 166249 h 1484410"/>
                <a:gd name="connsiteX0-49" fmla="*/ 0 w 2470067"/>
                <a:gd name="connsiteY0-50" fmla="*/ 0 h 1318161"/>
                <a:gd name="connsiteX1-51" fmla="*/ 2042549 w 2470067"/>
                <a:gd name="connsiteY1-52" fmla="*/ 1246908 h 1318161"/>
                <a:gd name="connsiteX2-53" fmla="*/ 2470067 w 2470067"/>
                <a:gd name="connsiteY2-54" fmla="*/ 1318161 h 1318161"/>
                <a:gd name="connsiteX3-55" fmla="*/ 2470067 w 2470067"/>
                <a:gd name="connsiteY3-56" fmla="*/ 1318161 h 1318161"/>
                <a:gd name="connsiteX4-57" fmla="*/ 380016 w 2470067"/>
                <a:gd name="connsiteY4-58" fmla="*/ 1318161 h 1318161"/>
                <a:gd name="connsiteX5-59" fmla="*/ 83127 w 2470067"/>
                <a:gd name="connsiteY5-60" fmla="*/ 1021272 h 1318161"/>
                <a:gd name="connsiteX6-61" fmla="*/ 0 w 2470067"/>
                <a:gd name="connsiteY6-62" fmla="*/ 0 h 1318161"/>
                <a:gd name="connsiteX0-63" fmla="*/ 0 w 2470067"/>
                <a:gd name="connsiteY0-64" fmla="*/ 0 h 1615044"/>
                <a:gd name="connsiteX1-65" fmla="*/ 2042549 w 2470067"/>
                <a:gd name="connsiteY1-66" fmla="*/ 1246908 h 1615044"/>
                <a:gd name="connsiteX2-67" fmla="*/ 2470067 w 2470067"/>
                <a:gd name="connsiteY2-68" fmla="*/ 1318161 h 1615044"/>
                <a:gd name="connsiteX3-69" fmla="*/ 2410690 w 2470067"/>
                <a:gd name="connsiteY3-70" fmla="*/ 1615044 h 1615044"/>
                <a:gd name="connsiteX4-71" fmla="*/ 380016 w 2470067"/>
                <a:gd name="connsiteY4-72" fmla="*/ 1318161 h 1615044"/>
                <a:gd name="connsiteX5-73" fmla="*/ 83127 w 2470067"/>
                <a:gd name="connsiteY5-74" fmla="*/ 1021272 h 1615044"/>
                <a:gd name="connsiteX6-75" fmla="*/ 0 w 2470067"/>
                <a:gd name="connsiteY6-76" fmla="*/ 0 h 1615044"/>
                <a:gd name="connsiteX0-77" fmla="*/ 0 w 2410690"/>
                <a:gd name="connsiteY0-78" fmla="*/ 0 h 1615044"/>
                <a:gd name="connsiteX1-79" fmla="*/ 2042549 w 2410690"/>
                <a:gd name="connsiteY1-80" fmla="*/ 1246908 h 1615044"/>
                <a:gd name="connsiteX2-81" fmla="*/ 2410690 w 2410690"/>
                <a:gd name="connsiteY2-82" fmla="*/ 1615044 h 1615044"/>
                <a:gd name="connsiteX3-83" fmla="*/ 380016 w 2410690"/>
                <a:gd name="connsiteY3-84" fmla="*/ 1318161 h 1615044"/>
                <a:gd name="connsiteX4-85" fmla="*/ 83127 w 2410690"/>
                <a:gd name="connsiteY4-86" fmla="*/ 1021272 h 1615044"/>
                <a:gd name="connsiteX5-87" fmla="*/ 0 w 2410690"/>
                <a:gd name="connsiteY5-88" fmla="*/ 0 h 1615044"/>
                <a:gd name="connsiteX0-89" fmla="*/ 0 w 2422566"/>
                <a:gd name="connsiteY0-90" fmla="*/ 0 h 1638795"/>
                <a:gd name="connsiteX1-91" fmla="*/ 2042549 w 2422566"/>
                <a:gd name="connsiteY1-92" fmla="*/ 1246908 h 1638795"/>
                <a:gd name="connsiteX2-93" fmla="*/ 2422566 w 2422566"/>
                <a:gd name="connsiteY2-94" fmla="*/ 1638795 h 1638795"/>
                <a:gd name="connsiteX3-95" fmla="*/ 380016 w 2422566"/>
                <a:gd name="connsiteY3-96" fmla="*/ 1318161 h 1638795"/>
                <a:gd name="connsiteX4-97" fmla="*/ 83127 w 2422566"/>
                <a:gd name="connsiteY4-98" fmla="*/ 1021272 h 1638795"/>
                <a:gd name="connsiteX5-99" fmla="*/ 0 w 2422566"/>
                <a:gd name="connsiteY5-100" fmla="*/ 0 h 1638795"/>
                <a:gd name="connsiteX0-101" fmla="*/ 0 w 2422566"/>
                <a:gd name="connsiteY0-102" fmla="*/ 0 h 1638795"/>
                <a:gd name="connsiteX1-103" fmla="*/ 2042549 w 2422566"/>
                <a:gd name="connsiteY1-104" fmla="*/ 1246908 h 1638795"/>
                <a:gd name="connsiteX2-105" fmla="*/ 2422566 w 2422566"/>
                <a:gd name="connsiteY2-106" fmla="*/ 1638795 h 1638795"/>
                <a:gd name="connsiteX3-107" fmla="*/ 997532 w 2422566"/>
                <a:gd name="connsiteY3-108" fmla="*/ 961902 h 1638795"/>
                <a:gd name="connsiteX4-109" fmla="*/ 83127 w 2422566"/>
                <a:gd name="connsiteY4-110" fmla="*/ 1021272 h 1638795"/>
                <a:gd name="connsiteX5-111" fmla="*/ 0 w 2422566"/>
                <a:gd name="connsiteY5-112" fmla="*/ 0 h 1638795"/>
                <a:gd name="connsiteX0-113" fmla="*/ 0 w 2422566"/>
                <a:gd name="connsiteY0-114" fmla="*/ 0 h 1638795"/>
                <a:gd name="connsiteX1-115" fmla="*/ 2042549 w 2422566"/>
                <a:gd name="connsiteY1-116" fmla="*/ 1246908 h 1638795"/>
                <a:gd name="connsiteX2-117" fmla="*/ 2422566 w 2422566"/>
                <a:gd name="connsiteY2-118" fmla="*/ 1638795 h 1638795"/>
                <a:gd name="connsiteX3-119" fmla="*/ 997532 w 2422566"/>
                <a:gd name="connsiteY3-120" fmla="*/ 961902 h 1638795"/>
                <a:gd name="connsiteX4-121" fmla="*/ 249381 w 2422566"/>
                <a:gd name="connsiteY4-122" fmla="*/ 653137 h 1638795"/>
                <a:gd name="connsiteX5-123" fmla="*/ 0 w 2422566"/>
                <a:gd name="connsiteY5-124" fmla="*/ 0 h 1638795"/>
                <a:gd name="connsiteX0-125" fmla="*/ 0 w 2422566"/>
                <a:gd name="connsiteY0-126" fmla="*/ 0 h 1638795"/>
                <a:gd name="connsiteX1-127" fmla="*/ 2042549 w 2422566"/>
                <a:gd name="connsiteY1-128" fmla="*/ 1246908 h 1638795"/>
                <a:gd name="connsiteX2-129" fmla="*/ 2422566 w 2422566"/>
                <a:gd name="connsiteY2-130" fmla="*/ 1638795 h 1638795"/>
                <a:gd name="connsiteX3-131" fmla="*/ 997532 w 2422566"/>
                <a:gd name="connsiteY3-132" fmla="*/ 961902 h 1638795"/>
                <a:gd name="connsiteX4-133" fmla="*/ 249381 w 2422566"/>
                <a:gd name="connsiteY4-134" fmla="*/ 653137 h 1638795"/>
                <a:gd name="connsiteX5-135" fmla="*/ 0 w 2422566"/>
                <a:gd name="connsiteY5-136" fmla="*/ 0 h 1638795"/>
                <a:gd name="connsiteX0-137" fmla="*/ 0 w 2458192"/>
                <a:gd name="connsiteY0-138" fmla="*/ 0 h 1626920"/>
                <a:gd name="connsiteX1-139" fmla="*/ 2078175 w 2458192"/>
                <a:gd name="connsiteY1-140" fmla="*/ 1235033 h 1626920"/>
                <a:gd name="connsiteX2-141" fmla="*/ 2458192 w 2458192"/>
                <a:gd name="connsiteY2-142" fmla="*/ 1626920 h 1626920"/>
                <a:gd name="connsiteX3-143" fmla="*/ 1033158 w 2458192"/>
                <a:gd name="connsiteY3-144" fmla="*/ 950027 h 1626920"/>
                <a:gd name="connsiteX4-145" fmla="*/ 285007 w 2458192"/>
                <a:gd name="connsiteY4-146" fmla="*/ 641262 h 1626920"/>
                <a:gd name="connsiteX5-147" fmla="*/ 0 w 2458192"/>
                <a:gd name="connsiteY5-148" fmla="*/ 0 h 1626920"/>
                <a:gd name="connsiteX0-149" fmla="*/ 0 w 2434441"/>
                <a:gd name="connsiteY0-150" fmla="*/ 0 h 1638795"/>
                <a:gd name="connsiteX1-151" fmla="*/ 2078175 w 2434441"/>
                <a:gd name="connsiteY1-152" fmla="*/ 1235033 h 1638795"/>
                <a:gd name="connsiteX2-153" fmla="*/ 2434441 w 2434441"/>
                <a:gd name="connsiteY2-154" fmla="*/ 1638795 h 1638795"/>
                <a:gd name="connsiteX3-155" fmla="*/ 1033158 w 2434441"/>
                <a:gd name="connsiteY3-156" fmla="*/ 950027 h 1638795"/>
                <a:gd name="connsiteX4-157" fmla="*/ 285007 w 2434441"/>
                <a:gd name="connsiteY4-158" fmla="*/ 641262 h 1638795"/>
                <a:gd name="connsiteX5-159" fmla="*/ 0 w 2434441"/>
                <a:gd name="connsiteY5-160" fmla="*/ 0 h 1638795"/>
                <a:gd name="connsiteX0-161" fmla="*/ 0 w 2434441"/>
                <a:gd name="connsiteY0-162" fmla="*/ 0 h 1638795"/>
                <a:gd name="connsiteX1-163" fmla="*/ 2090050 w 2434441"/>
                <a:gd name="connsiteY1-164" fmla="*/ 1246908 h 1638795"/>
                <a:gd name="connsiteX2-165" fmla="*/ 2434441 w 2434441"/>
                <a:gd name="connsiteY2-166" fmla="*/ 1638795 h 1638795"/>
                <a:gd name="connsiteX3-167" fmla="*/ 1033158 w 2434441"/>
                <a:gd name="connsiteY3-168" fmla="*/ 950027 h 1638795"/>
                <a:gd name="connsiteX4-169" fmla="*/ 285007 w 2434441"/>
                <a:gd name="connsiteY4-170" fmla="*/ 641262 h 1638795"/>
                <a:gd name="connsiteX5-171" fmla="*/ 0 w 2434441"/>
                <a:gd name="connsiteY5-172" fmla="*/ 0 h 1638795"/>
                <a:gd name="connsiteX0-173" fmla="*/ 0 w 2434441"/>
                <a:gd name="connsiteY0-174" fmla="*/ 0 h 1638795"/>
                <a:gd name="connsiteX1-175" fmla="*/ 2090050 w 2434441"/>
                <a:gd name="connsiteY1-176" fmla="*/ 1246908 h 1638795"/>
                <a:gd name="connsiteX2-177" fmla="*/ 2434441 w 2434441"/>
                <a:gd name="connsiteY2-178" fmla="*/ 1638795 h 1638795"/>
                <a:gd name="connsiteX3-179" fmla="*/ 1033158 w 2434441"/>
                <a:gd name="connsiteY3-180" fmla="*/ 950027 h 1638795"/>
                <a:gd name="connsiteX4-181" fmla="*/ 296882 w 2434441"/>
                <a:gd name="connsiteY4-182" fmla="*/ 605636 h 1638795"/>
                <a:gd name="connsiteX5-183" fmla="*/ 0 w 2434441"/>
                <a:gd name="connsiteY5-184" fmla="*/ 0 h 1638795"/>
                <a:gd name="connsiteX0-185" fmla="*/ 0 w 2434441"/>
                <a:gd name="connsiteY0-186" fmla="*/ 0 h 1638795"/>
                <a:gd name="connsiteX1-187" fmla="*/ 2090050 w 2434441"/>
                <a:gd name="connsiteY1-188" fmla="*/ 1246908 h 1638795"/>
                <a:gd name="connsiteX2-189" fmla="*/ 2434441 w 2434441"/>
                <a:gd name="connsiteY2-190" fmla="*/ 1638795 h 1638795"/>
                <a:gd name="connsiteX3-191" fmla="*/ 1033158 w 2434441"/>
                <a:gd name="connsiteY3-192" fmla="*/ 950027 h 1638795"/>
                <a:gd name="connsiteX4-193" fmla="*/ 296882 w 2434441"/>
                <a:gd name="connsiteY4-194" fmla="*/ 605636 h 1638795"/>
                <a:gd name="connsiteX5-195" fmla="*/ 0 w 2434441"/>
                <a:gd name="connsiteY5-196" fmla="*/ 0 h 1638795"/>
                <a:gd name="connsiteX0-197" fmla="*/ 0 w 2434441"/>
                <a:gd name="connsiteY0-198" fmla="*/ 0 h 1638795"/>
                <a:gd name="connsiteX1-199" fmla="*/ 2090050 w 2434441"/>
                <a:gd name="connsiteY1-200" fmla="*/ 1246908 h 1638795"/>
                <a:gd name="connsiteX2-201" fmla="*/ 2434441 w 2434441"/>
                <a:gd name="connsiteY2-202" fmla="*/ 1638795 h 1638795"/>
                <a:gd name="connsiteX3-203" fmla="*/ 1033158 w 2434441"/>
                <a:gd name="connsiteY3-204" fmla="*/ 950027 h 1638795"/>
                <a:gd name="connsiteX4-205" fmla="*/ 296882 w 2434441"/>
                <a:gd name="connsiteY4-206" fmla="*/ 605636 h 1638795"/>
                <a:gd name="connsiteX5-207" fmla="*/ 0 w 2434441"/>
                <a:gd name="connsiteY5-208" fmla="*/ 0 h 16387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434441" h="1638795">
                  <a:moveTo>
                    <a:pt x="0" y="0"/>
                  </a:moveTo>
                  <a:lnTo>
                    <a:pt x="2090050" y="1246908"/>
                  </a:lnTo>
                  <a:lnTo>
                    <a:pt x="2434441" y="1638795"/>
                  </a:lnTo>
                  <a:lnTo>
                    <a:pt x="1033158" y="950027"/>
                  </a:lnTo>
                  <a:cubicBezTo>
                    <a:pt x="787733" y="835230"/>
                    <a:pt x="482930" y="744184"/>
                    <a:pt x="296882" y="605636"/>
                  </a:cubicBezTo>
                  <a:cubicBezTo>
                    <a:pt x="47500" y="399799"/>
                    <a:pt x="83127" y="217712"/>
                    <a:pt x="0" y="0"/>
                  </a:cubicBezTo>
                  <a:close/>
                </a:path>
              </a:pathLst>
            </a:custGeom>
            <a:solidFill>
              <a:schemeClr val="bg1">
                <a:alpha val="30000"/>
              </a:schemeClr>
            </a:solidFill>
            <a:ln w="12700" cap="flat">
              <a:noFill/>
              <a:prstDash val="solid"/>
              <a:miter lim="800000"/>
            </a:ln>
            <a:effectLst/>
          </p:spPr>
          <p:txBody>
            <a:bodyPr rot="0" spcFirstLastPara="1" vertOverflow="overflow" horzOverflow="overflow" vert="horz" wrap="square" lIns="45719" tIns="45719" rIns="45719" bIns="45719" numCol="1" spcCol="38100" rtlCol="0" anchor="ctr">
              <a:spAutoFit/>
            </a:bodyPr>
            <a:lstStyle/>
            <a:p>
              <a:pPr latinLnBrk="1" hangingPunct="0">
                <a:defRPr/>
              </a:pPr>
              <a:endParaRPr lang="zh-CN" altLang="en-US" kern="0">
                <a:solidFill>
                  <a:srgbClr val="000000"/>
                </a:solidFill>
                <a:ea typeface="Calibri" panose="020F0502020204030204"/>
                <a:cs typeface="Calibri" panose="020F0502020204030204"/>
                <a:sym typeface="Calibri" panose="020F0502020204030204"/>
              </a:endParaRPr>
            </a:p>
          </p:txBody>
        </p:sp>
      </p:grpSp>
      <p:sp>
        <p:nvSpPr>
          <p:cNvPr id="80" name="文本框 79"/>
          <p:cNvSpPr txBox="1"/>
          <p:nvPr/>
        </p:nvSpPr>
        <p:spPr>
          <a:xfrm>
            <a:off x="4762393" y="1643956"/>
            <a:ext cx="2814230" cy="1862046"/>
          </a:xfrm>
          <a:prstGeom prst="rect">
            <a:avLst/>
          </a:prstGeom>
          <a:noFill/>
          <a:ln w="12700" cap="flat">
            <a:noFill/>
            <a:miter lim="400000"/>
          </a:ln>
          <a:effectLst/>
        </p:spPr>
        <p:txBody>
          <a:bodyPr rot="0" spcFirstLastPara="1" vertOverflow="overflow" horzOverflow="overflow" vert="horz" wrap="none" lIns="45719" tIns="45719" rIns="45719" bIns="45719" numCol="1" spcCol="38100" rtlCol="0" anchor="t">
            <a:spAutoFit/>
          </a:bodyPr>
          <a:lstStyle/>
          <a:p>
            <a:pPr latinLnBrk="1" hangingPunct="0">
              <a:defRPr/>
            </a:pPr>
            <a:r>
              <a:rPr lang="en-US" altLang="zh-CN" sz="11500" kern="0" dirty="0" smtClean="0">
                <a:solidFill>
                  <a:prstClr val="white"/>
                </a:solidFill>
                <a:latin typeface="Bernard MT Condensed" pitchFamily="18" charset="0"/>
                <a:cs typeface="Calibri" panose="020F0502020204030204"/>
                <a:sym typeface="Calibri" panose="020F0502020204030204"/>
              </a:rPr>
              <a:t>2017</a:t>
            </a:r>
            <a:endParaRPr lang="zh-CN" altLang="en-US" sz="11500" kern="0" dirty="0">
              <a:solidFill>
                <a:prstClr val="white"/>
              </a:solidFill>
              <a:latin typeface="Bernard MT Condensed" pitchFamily="18" charset="0"/>
              <a:cs typeface="Calibri" panose="020F0502020204030204"/>
              <a:sym typeface="Calibri" panose="020F0502020204030204"/>
            </a:endParaRPr>
          </a:p>
        </p:txBody>
      </p:sp>
      <p:sp>
        <p:nvSpPr>
          <p:cNvPr id="81" name="矩形 80"/>
          <p:cNvSpPr/>
          <p:nvPr/>
        </p:nvSpPr>
        <p:spPr>
          <a:xfrm>
            <a:off x="1091835" y="3575058"/>
            <a:ext cx="10155344" cy="2585323"/>
          </a:xfrm>
          <a:prstGeom prst="rect">
            <a:avLst/>
          </a:prstGeom>
        </p:spPr>
        <p:txBody>
          <a:bodyPr wrap="none">
            <a:spAutoFit/>
          </a:bodyPr>
          <a:lstStyle/>
          <a:p>
            <a:pPr algn="ctr" latinLnBrk="1" hangingPunct="0">
              <a:lnSpc>
                <a:spcPct val="150000"/>
              </a:lnSpc>
            </a:pPr>
            <a:r>
              <a:rPr lang="zh-CN" altLang="en-US" sz="3600" b="1" kern="0" dirty="0" smtClean="0">
                <a:solidFill>
                  <a:schemeClr val="accent6">
                    <a:lumMod val="40000"/>
                    <a:lumOff val="6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Calibri" panose="020F0502020204030204"/>
                <a:sym typeface="Calibri" panose="020F0502020204030204"/>
              </a:rPr>
              <a:t>学习总书记系列重要讲话  做勇于担当的优秀青年</a:t>
            </a:r>
            <a:endParaRPr lang="en-US" altLang="zh-CN" sz="3600" b="1" kern="0" dirty="0" smtClean="0">
              <a:solidFill>
                <a:schemeClr val="accent6">
                  <a:lumMod val="40000"/>
                  <a:lumOff val="6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Calibri" panose="020F0502020204030204"/>
              <a:sym typeface="Calibri" panose="020F0502020204030204"/>
            </a:endParaRPr>
          </a:p>
          <a:p>
            <a:pPr algn="ctr" latinLnBrk="1" hangingPunct="0">
              <a:lnSpc>
                <a:spcPct val="150000"/>
              </a:lnSpc>
            </a:pPr>
            <a:r>
              <a:rPr lang="zh-CN" altLang="en-US" sz="3600" b="1" kern="0"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Calibri" panose="020F0502020204030204"/>
                <a:sym typeface="Calibri" panose="020F0502020204030204"/>
              </a:rPr>
              <a:t>草地农业科技</a:t>
            </a:r>
            <a:r>
              <a:rPr lang="zh-CN" altLang="en-US" sz="3600" b="1" kern="0"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Calibri" panose="020F0502020204030204"/>
                <a:sym typeface="Calibri" panose="020F0502020204030204"/>
              </a:rPr>
              <a:t>学院党委书记  雷晓云</a:t>
            </a:r>
            <a:endParaRPr lang="en-US" altLang="zh-CN" sz="3600" b="1" kern="0"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Calibri" panose="020F0502020204030204"/>
              <a:sym typeface="Calibri" panose="020F0502020204030204"/>
            </a:endParaRPr>
          </a:p>
          <a:p>
            <a:pPr algn="ctr" latinLnBrk="1" hangingPunct="0">
              <a:lnSpc>
                <a:spcPct val="150000"/>
              </a:lnSpc>
            </a:pPr>
            <a:r>
              <a:rPr lang="en-US" altLang="zh-CN" sz="3600" b="1" kern="0"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Calibri" panose="020F0502020204030204"/>
                <a:sym typeface="Calibri" panose="020F0502020204030204"/>
              </a:rPr>
              <a:t>2017</a:t>
            </a:r>
            <a:r>
              <a:rPr lang="zh-CN" altLang="en-US" sz="3600" b="1" kern="0"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Calibri" panose="020F0502020204030204"/>
                <a:sym typeface="Calibri" panose="020F0502020204030204"/>
              </a:rPr>
              <a:t>年</a:t>
            </a:r>
            <a:r>
              <a:rPr lang="en-US" altLang="zh-CN" sz="3600" b="1" kern="0"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Calibri" panose="020F0502020204030204"/>
                <a:sym typeface="Calibri" panose="020F0502020204030204"/>
              </a:rPr>
              <a:t>6</a:t>
            </a:r>
            <a:r>
              <a:rPr lang="zh-CN" altLang="en-US" sz="3600" b="1" kern="0"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Calibri" panose="020F0502020204030204"/>
                <a:sym typeface="Calibri" panose="020F0502020204030204"/>
              </a:rPr>
              <a:t>月</a:t>
            </a:r>
            <a:r>
              <a:rPr lang="en-US" altLang="zh-CN" sz="3600" b="1" kern="0"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Calibri" panose="020F0502020204030204"/>
                <a:sym typeface="Calibri" panose="020F0502020204030204"/>
              </a:rPr>
              <a:t>27</a:t>
            </a:r>
            <a:r>
              <a:rPr lang="zh-CN" altLang="en-US" sz="3600" b="1" kern="0"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Calibri" panose="020F0502020204030204"/>
                <a:sym typeface="Calibri" panose="020F0502020204030204"/>
              </a:rPr>
              <a:t>日</a:t>
            </a:r>
            <a:endParaRPr lang="zh-CN" altLang="en-US" sz="3600" b="1" kern="0"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Calibri" panose="020F0502020204030204"/>
              <a:sym typeface="Calibri" panose="020F0502020204030204"/>
            </a:endParaRPr>
          </a:p>
        </p:txBody>
      </p:sp>
      <p:sp>
        <p:nvSpPr>
          <p:cNvPr id="13" name="矩形 12"/>
          <p:cNvSpPr/>
          <p:nvPr/>
        </p:nvSpPr>
        <p:spPr>
          <a:xfrm>
            <a:off x="9204384" y="5952226"/>
            <a:ext cx="2987615" cy="905774"/>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2617117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1"/>
          <p:cNvSpPr>
            <a:spLocks noChangeArrowheads="1"/>
          </p:cNvSpPr>
          <p:nvPr/>
        </p:nvSpPr>
        <p:spPr bwMode="auto">
          <a:xfrm>
            <a:off x="1049294" y="3413998"/>
            <a:ext cx="6108174" cy="2541032"/>
          </a:xfrm>
          <a:prstGeom prst="rect">
            <a:avLst/>
          </a:prstGeom>
          <a:solidFill>
            <a:srgbClr val="484849">
              <a:lumMod val="20000"/>
              <a:lumOff val="80000"/>
            </a:srgbClr>
          </a:solidFill>
          <a:ln>
            <a:noFill/>
          </a:ln>
        </p:spPr>
        <p:txBody>
          <a:bodyPr vert="horz" wrap="square" lIns="91398" tIns="45699" rIns="91398" bIns="45699"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799" b="0" i="0" u="none" strike="noStrike" kern="0" cap="none" spc="0" normalizeH="0" baseline="0" noProof="0" smtClean="0">
              <a:ln>
                <a:noFill/>
              </a:ln>
              <a:solidFill>
                <a:srgbClr val="294A5A"/>
              </a:solidFill>
              <a:effectLst/>
              <a:uLnTx/>
              <a:uFillTx/>
              <a:latin typeface="Arial"/>
            </a:endParaRPr>
          </a:p>
        </p:txBody>
      </p:sp>
      <p:sp>
        <p:nvSpPr>
          <p:cNvPr id="23" name="Rectangle 8"/>
          <p:cNvSpPr>
            <a:spLocks noChangeArrowheads="1"/>
          </p:cNvSpPr>
          <p:nvPr/>
        </p:nvSpPr>
        <p:spPr bwMode="auto">
          <a:xfrm>
            <a:off x="1049294" y="875989"/>
            <a:ext cx="6108174" cy="2104839"/>
          </a:xfrm>
          <a:prstGeom prst="rect">
            <a:avLst/>
          </a:prstGeom>
          <a:solidFill>
            <a:srgbClr val="484849">
              <a:lumMod val="20000"/>
              <a:lumOff val="80000"/>
            </a:srgbClr>
          </a:solidFill>
          <a:ln>
            <a:noFill/>
          </a:ln>
        </p:spPr>
        <p:txBody>
          <a:bodyPr vert="horz" wrap="square" lIns="91398" tIns="45699" rIns="91398" bIns="45699"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799" b="0" i="0" u="none" strike="noStrike" kern="0" cap="none" spc="0" normalizeH="0" baseline="0" noProof="0" smtClean="0">
              <a:ln>
                <a:noFill/>
              </a:ln>
              <a:solidFill>
                <a:srgbClr val="294A5A"/>
              </a:solidFill>
              <a:effectLst/>
              <a:uLnTx/>
              <a:uFillTx/>
              <a:latin typeface="Arial"/>
            </a:endParaRPr>
          </a:p>
        </p:txBody>
      </p:sp>
      <p:sp>
        <p:nvSpPr>
          <p:cNvPr id="24" name="Freeform 6"/>
          <p:cNvSpPr/>
          <p:nvPr/>
        </p:nvSpPr>
        <p:spPr bwMode="auto">
          <a:xfrm>
            <a:off x="966777" y="3162850"/>
            <a:ext cx="82518" cy="545040"/>
          </a:xfrm>
          <a:custGeom>
            <a:avLst/>
            <a:gdLst>
              <a:gd name="T0" fmla="*/ 0 w 102"/>
              <a:gd name="T1" fmla="*/ 0 h 474"/>
              <a:gd name="T2" fmla="*/ 102 w 102"/>
              <a:gd name="T3" fmla="*/ 108 h 474"/>
              <a:gd name="T4" fmla="*/ 102 w 102"/>
              <a:gd name="T5" fmla="*/ 474 h 474"/>
              <a:gd name="T6" fmla="*/ 0 w 102"/>
              <a:gd name="T7" fmla="*/ 366 h 474"/>
              <a:gd name="T8" fmla="*/ 0 w 102"/>
              <a:gd name="T9" fmla="*/ 0 h 474"/>
            </a:gdLst>
            <a:ahLst/>
            <a:cxnLst>
              <a:cxn ang="0">
                <a:pos x="T0" y="T1"/>
              </a:cxn>
              <a:cxn ang="0">
                <a:pos x="T2" y="T3"/>
              </a:cxn>
              <a:cxn ang="0">
                <a:pos x="T4" y="T5"/>
              </a:cxn>
              <a:cxn ang="0">
                <a:pos x="T6" y="T7"/>
              </a:cxn>
              <a:cxn ang="0">
                <a:pos x="T8" y="T9"/>
              </a:cxn>
            </a:cxnLst>
            <a:rect l="0" t="0" r="r" b="b"/>
            <a:pathLst>
              <a:path w="102" h="474">
                <a:moveTo>
                  <a:pt x="0" y="0"/>
                </a:moveTo>
                <a:lnTo>
                  <a:pt x="102" y="108"/>
                </a:lnTo>
                <a:lnTo>
                  <a:pt x="102" y="474"/>
                </a:lnTo>
                <a:lnTo>
                  <a:pt x="0" y="366"/>
                </a:lnTo>
                <a:lnTo>
                  <a:pt x="0" y="0"/>
                </a:lnTo>
                <a:close/>
              </a:path>
            </a:pathLst>
          </a:custGeom>
          <a:solidFill>
            <a:srgbClr val="484849"/>
          </a:solidFill>
          <a:ln>
            <a:noFill/>
          </a:ln>
        </p:spPr>
        <p:txBody>
          <a:bodyPr vert="horz" wrap="square" lIns="91398" tIns="45699" rIns="91398" bIns="45699"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799" b="0" i="0" u="none" strike="noStrike" kern="0" cap="none" spc="0" normalizeH="0" baseline="0" noProof="0" smtClean="0">
              <a:ln>
                <a:noFill/>
              </a:ln>
              <a:solidFill>
                <a:srgbClr val="294A5A"/>
              </a:solidFill>
              <a:effectLst/>
              <a:uLnTx/>
              <a:uFillTx/>
              <a:latin typeface="Arial"/>
            </a:endParaRPr>
          </a:p>
        </p:txBody>
      </p:sp>
      <p:sp>
        <p:nvSpPr>
          <p:cNvPr id="25" name="Freeform 7"/>
          <p:cNvSpPr/>
          <p:nvPr/>
        </p:nvSpPr>
        <p:spPr bwMode="auto">
          <a:xfrm>
            <a:off x="966777" y="644912"/>
            <a:ext cx="82518" cy="547301"/>
          </a:xfrm>
          <a:custGeom>
            <a:avLst/>
            <a:gdLst>
              <a:gd name="T0" fmla="*/ 0 w 102"/>
              <a:gd name="T1" fmla="*/ 0 h 474"/>
              <a:gd name="T2" fmla="*/ 102 w 102"/>
              <a:gd name="T3" fmla="*/ 108 h 474"/>
              <a:gd name="T4" fmla="*/ 102 w 102"/>
              <a:gd name="T5" fmla="*/ 474 h 474"/>
              <a:gd name="T6" fmla="*/ 0 w 102"/>
              <a:gd name="T7" fmla="*/ 366 h 474"/>
              <a:gd name="T8" fmla="*/ 0 w 102"/>
              <a:gd name="T9" fmla="*/ 0 h 474"/>
            </a:gdLst>
            <a:ahLst/>
            <a:cxnLst>
              <a:cxn ang="0">
                <a:pos x="T0" y="T1"/>
              </a:cxn>
              <a:cxn ang="0">
                <a:pos x="T2" y="T3"/>
              </a:cxn>
              <a:cxn ang="0">
                <a:pos x="T4" y="T5"/>
              </a:cxn>
              <a:cxn ang="0">
                <a:pos x="T6" y="T7"/>
              </a:cxn>
              <a:cxn ang="0">
                <a:pos x="T8" y="T9"/>
              </a:cxn>
            </a:cxnLst>
            <a:rect l="0" t="0" r="r" b="b"/>
            <a:pathLst>
              <a:path w="102" h="474">
                <a:moveTo>
                  <a:pt x="0" y="0"/>
                </a:moveTo>
                <a:lnTo>
                  <a:pt x="102" y="108"/>
                </a:lnTo>
                <a:lnTo>
                  <a:pt x="102" y="474"/>
                </a:lnTo>
                <a:lnTo>
                  <a:pt x="0" y="366"/>
                </a:lnTo>
                <a:lnTo>
                  <a:pt x="0" y="0"/>
                </a:lnTo>
                <a:close/>
              </a:path>
            </a:pathLst>
          </a:custGeom>
          <a:solidFill>
            <a:srgbClr val="484849"/>
          </a:solidFill>
          <a:ln>
            <a:noFill/>
          </a:ln>
        </p:spPr>
        <p:txBody>
          <a:bodyPr vert="horz" wrap="square" lIns="91398" tIns="45699" rIns="91398" bIns="45699"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799" b="0" i="0" u="none" strike="noStrike" kern="0" cap="none" spc="0" normalizeH="0" baseline="0" noProof="0" smtClean="0">
              <a:ln>
                <a:noFill/>
              </a:ln>
              <a:solidFill>
                <a:srgbClr val="294A5A"/>
              </a:solidFill>
              <a:effectLst/>
              <a:uLnTx/>
              <a:uFillTx/>
              <a:latin typeface="Arial"/>
            </a:endParaRPr>
          </a:p>
        </p:txBody>
      </p:sp>
      <p:sp>
        <p:nvSpPr>
          <p:cNvPr id="26" name="Freeform 9"/>
          <p:cNvSpPr/>
          <p:nvPr/>
        </p:nvSpPr>
        <p:spPr bwMode="auto">
          <a:xfrm>
            <a:off x="966777" y="662445"/>
            <a:ext cx="2842411" cy="422915"/>
          </a:xfrm>
          <a:custGeom>
            <a:avLst/>
            <a:gdLst>
              <a:gd name="T0" fmla="*/ 0 w 2547"/>
              <a:gd name="T1" fmla="*/ 0 h 366"/>
              <a:gd name="T2" fmla="*/ 2547 w 2547"/>
              <a:gd name="T3" fmla="*/ 0 h 366"/>
              <a:gd name="T4" fmla="*/ 2400 w 2547"/>
              <a:gd name="T5" fmla="*/ 185 h 366"/>
              <a:gd name="T6" fmla="*/ 2547 w 2547"/>
              <a:gd name="T7" fmla="*/ 366 h 366"/>
              <a:gd name="T8" fmla="*/ 0 w 2547"/>
              <a:gd name="T9" fmla="*/ 366 h 366"/>
              <a:gd name="T10" fmla="*/ 0 w 2547"/>
              <a:gd name="T11" fmla="*/ 0 h 366"/>
            </a:gdLst>
            <a:ahLst/>
            <a:cxnLst>
              <a:cxn ang="0">
                <a:pos x="T0" y="T1"/>
              </a:cxn>
              <a:cxn ang="0">
                <a:pos x="T2" y="T3"/>
              </a:cxn>
              <a:cxn ang="0">
                <a:pos x="T4" y="T5"/>
              </a:cxn>
              <a:cxn ang="0">
                <a:pos x="T6" y="T7"/>
              </a:cxn>
              <a:cxn ang="0">
                <a:pos x="T8" y="T9"/>
              </a:cxn>
              <a:cxn ang="0">
                <a:pos x="T10" y="T11"/>
              </a:cxn>
            </a:cxnLst>
            <a:rect l="0" t="0" r="r" b="b"/>
            <a:pathLst>
              <a:path w="2547" h="366">
                <a:moveTo>
                  <a:pt x="0" y="0"/>
                </a:moveTo>
                <a:lnTo>
                  <a:pt x="2547" y="0"/>
                </a:lnTo>
                <a:lnTo>
                  <a:pt x="2400" y="185"/>
                </a:lnTo>
                <a:lnTo>
                  <a:pt x="2547" y="366"/>
                </a:lnTo>
                <a:lnTo>
                  <a:pt x="0" y="366"/>
                </a:lnTo>
                <a:lnTo>
                  <a:pt x="0" y="0"/>
                </a:lnTo>
                <a:close/>
              </a:path>
            </a:pathLst>
          </a:custGeom>
          <a:solidFill>
            <a:srgbClr val="ED5A00"/>
          </a:solidFill>
          <a:ln>
            <a:noFill/>
          </a:ln>
        </p:spPr>
        <p:txBody>
          <a:bodyPr vert="horz" wrap="square" lIns="91398" tIns="45699" rIns="91398" bIns="45699"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799" b="0" i="0" u="none" strike="noStrike" kern="0" cap="none" spc="0" normalizeH="0" baseline="0" noProof="0" smtClean="0">
              <a:ln>
                <a:noFill/>
              </a:ln>
              <a:solidFill>
                <a:srgbClr val="294A5A"/>
              </a:solidFill>
              <a:effectLst/>
              <a:uLnTx/>
              <a:uFillTx/>
              <a:latin typeface="Arial"/>
            </a:endParaRPr>
          </a:p>
        </p:txBody>
      </p:sp>
      <p:sp>
        <p:nvSpPr>
          <p:cNvPr id="27" name="Freeform 12"/>
          <p:cNvSpPr/>
          <p:nvPr/>
        </p:nvSpPr>
        <p:spPr bwMode="auto">
          <a:xfrm>
            <a:off x="966777" y="3180384"/>
            <a:ext cx="2956195" cy="420653"/>
          </a:xfrm>
          <a:custGeom>
            <a:avLst/>
            <a:gdLst>
              <a:gd name="T0" fmla="*/ 0 w 2649"/>
              <a:gd name="T1" fmla="*/ 0 h 366"/>
              <a:gd name="T2" fmla="*/ 2649 w 2649"/>
              <a:gd name="T3" fmla="*/ 0 h 366"/>
              <a:gd name="T4" fmla="*/ 2502 w 2649"/>
              <a:gd name="T5" fmla="*/ 186 h 366"/>
              <a:gd name="T6" fmla="*/ 2649 w 2649"/>
              <a:gd name="T7" fmla="*/ 366 h 366"/>
              <a:gd name="T8" fmla="*/ 0 w 2649"/>
              <a:gd name="T9" fmla="*/ 366 h 366"/>
              <a:gd name="T10" fmla="*/ 0 w 2649"/>
              <a:gd name="T11" fmla="*/ 0 h 366"/>
            </a:gdLst>
            <a:ahLst/>
            <a:cxnLst>
              <a:cxn ang="0">
                <a:pos x="T0" y="T1"/>
              </a:cxn>
              <a:cxn ang="0">
                <a:pos x="T2" y="T3"/>
              </a:cxn>
              <a:cxn ang="0">
                <a:pos x="T4" y="T5"/>
              </a:cxn>
              <a:cxn ang="0">
                <a:pos x="T6" y="T7"/>
              </a:cxn>
              <a:cxn ang="0">
                <a:pos x="T8" y="T9"/>
              </a:cxn>
              <a:cxn ang="0">
                <a:pos x="T10" y="T11"/>
              </a:cxn>
            </a:cxnLst>
            <a:rect l="0" t="0" r="r" b="b"/>
            <a:pathLst>
              <a:path w="2649" h="366">
                <a:moveTo>
                  <a:pt x="0" y="0"/>
                </a:moveTo>
                <a:lnTo>
                  <a:pt x="2649" y="0"/>
                </a:lnTo>
                <a:lnTo>
                  <a:pt x="2502" y="186"/>
                </a:lnTo>
                <a:lnTo>
                  <a:pt x="2649" y="366"/>
                </a:lnTo>
                <a:lnTo>
                  <a:pt x="0" y="366"/>
                </a:lnTo>
                <a:lnTo>
                  <a:pt x="0" y="0"/>
                </a:lnTo>
                <a:close/>
              </a:path>
            </a:pathLst>
          </a:custGeom>
          <a:solidFill>
            <a:srgbClr val="99CC39"/>
          </a:solidFill>
          <a:ln>
            <a:noFill/>
          </a:ln>
        </p:spPr>
        <p:txBody>
          <a:bodyPr vert="horz" wrap="square" lIns="91398" tIns="45699" rIns="91398" bIns="45699"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799" b="0" i="0" u="none" strike="noStrike" kern="0" cap="none" spc="0" normalizeH="0" baseline="0" noProof="0" smtClean="0">
              <a:ln>
                <a:noFill/>
              </a:ln>
              <a:solidFill>
                <a:srgbClr val="294A5A"/>
              </a:solidFill>
              <a:effectLst/>
              <a:uLnTx/>
              <a:uFillTx/>
              <a:latin typeface="Arial"/>
            </a:endParaRPr>
          </a:p>
        </p:txBody>
      </p:sp>
      <p:sp>
        <p:nvSpPr>
          <p:cNvPr id="30" name="TextBox 32"/>
          <p:cNvSpPr txBox="1"/>
          <p:nvPr/>
        </p:nvSpPr>
        <p:spPr>
          <a:xfrm>
            <a:off x="1632225" y="640016"/>
            <a:ext cx="1415687" cy="461622"/>
          </a:xfrm>
          <a:prstGeom prst="rect">
            <a:avLst/>
          </a:prstGeom>
          <a:noFill/>
        </p:spPr>
        <p:txBody>
          <a:bodyPr wrap="none" lIns="91398" tIns="45699" rIns="91398" bIns="45699" rtlCol="0">
            <a:spAutoFit/>
          </a:bodyPr>
          <a:lstStyle/>
          <a:p>
            <a:pPr fontAlgn="base">
              <a:spcBef>
                <a:spcPct val="0"/>
              </a:spcBef>
              <a:spcAft>
                <a:spcPct val="0"/>
              </a:spcAft>
              <a:buFont typeface="Arial" panose="020B0604020202020204" pitchFamily="34" charset="0"/>
              <a:buNone/>
            </a:pPr>
            <a:r>
              <a:rPr lang="zh-CN" altLang="en-US" sz="2400" b="1" dirty="0" smtClean="0">
                <a:solidFill>
                  <a:srgbClr val="FFFFFF"/>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人生追求</a:t>
            </a:r>
            <a:endParaRPr lang="zh-CN" altLang="en-US" sz="2400" b="1" dirty="0">
              <a:solidFill>
                <a:srgbClr val="FFFFFF"/>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endParaRPr>
          </a:p>
        </p:txBody>
      </p:sp>
      <p:sp>
        <p:nvSpPr>
          <p:cNvPr id="31" name="TextBox 33"/>
          <p:cNvSpPr txBox="1"/>
          <p:nvPr/>
        </p:nvSpPr>
        <p:spPr>
          <a:xfrm>
            <a:off x="1632225" y="3157137"/>
            <a:ext cx="1415687" cy="461622"/>
          </a:xfrm>
          <a:prstGeom prst="rect">
            <a:avLst/>
          </a:prstGeom>
          <a:noFill/>
        </p:spPr>
        <p:txBody>
          <a:bodyPr wrap="none" lIns="91398" tIns="45699" rIns="91398" bIns="45699" rtlCol="0">
            <a:spAutoFit/>
          </a:bodyPr>
          <a:lstStyle/>
          <a:p>
            <a:pPr fontAlgn="base">
              <a:spcBef>
                <a:spcPct val="0"/>
              </a:spcBef>
              <a:spcAft>
                <a:spcPct val="0"/>
              </a:spcAft>
              <a:buFont typeface="Arial" panose="020B0604020202020204" pitchFamily="34" charset="0"/>
              <a:buNone/>
            </a:pPr>
            <a:r>
              <a:rPr lang="zh-CN" altLang="en-US" sz="2400" b="1" dirty="0" smtClean="0">
                <a:solidFill>
                  <a:srgbClr val="FFFFFF"/>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民族未来</a:t>
            </a:r>
            <a:endParaRPr lang="zh-CN" altLang="en-US" sz="2400" b="1" dirty="0">
              <a:solidFill>
                <a:srgbClr val="FFFFFF"/>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endParaRPr>
          </a:p>
        </p:txBody>
      </p:sp>
      <p:sp>
        <p:nvSpPr>
          <p:cNvPr id="33" name="TextBox 35"/>
          <p:cNvSpPr txBox="1"/>
          <p:nvPr/>
        </p:nvSpPr>
        <p:spPr>
          <a:xfrm>
            <a:off x="1369501" y="1182536"/>
            <a:ext cx="5574895" cy="1717393"/>
          </a:xfrm>
          <a:prstGeom prst="rect">
            <a:avLst/>
          </a:prstGeom>
          <a:noFill/>
        </p:spPr>
        <p:txBody>
          <a:bodyPr wrap="square" rtlCol="0">
            <a:spAutoFit/>
          </a:bodyPr>
          <a:lstStyle>
            <a:defPPr>
              <a:defRPr lang="zh-CN"/>
            </a:defPPr>
            <a:lvl1pPr algn="just">
              <a:lnSpc>
                <a:spcPct val="120000"/>
              </a:lnSpc>
              <a:defRPr sz="2200" b="1">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effectLst/>
              </a:rPr>
              <a:t>很多人把金钱和权力当做人生的唯一追求，活得好不好就看两个指标：官当得大不大，钱赚得多不多。对于这种人可以用四个字来形容：蝇营狗苟。</a:t>
            </a:r>
          </a:p>
        </p:txBody>
      </p:sp>
      <p:sp>
        <p:nvSpPr>
          <p:cNvPr id="34" name="TextBox 36"/>
          <p:cNvSpPr txBox="1"/>
          <p:nvPr/>
        </p:nvSpPr>
        <p:spPr>
          <a:xfrm>
            <a:off x="1369501" y="3719628"/>
            <a:ext cx="5574895" cy="2123658"/>
          </a:xfrm>
          <a:prstGeom prst="rect">
            <a:avLst/>
          </a:prstGeom>
          <a:noFill/>
        </p:spPr>
        <p:txBody>
          <a:bodyPr wrap="square" rtlCol="0">
            <a:spAutoFit/>
          </a:bodyPr>
          <a:lstStyle>
            <a:defPPr>
              <a:defRPr lang="zh-CN"/>
            </a:defPPr>
            <a:lvl1pPr algn="just">
              <a:lnSpc>
                <a:spcPct val="120000"/>
              </a:lnSpc>
              <a:defRPr sz="2200" b="1">
                <a:solidFill>
                  <a:schemeClr val="tx1">
                    <a:lumMod val="85000"/>
                    <a:lumOff val="15000"/>
                  </a:schemeClr>
                </a:solidFill>
                <a:effectLst/>
                <a:latin typeface="微软雅黑" panose="020B0503020204020204" pitchFamily="34" charset="-122"/>
                <a:ea typeface="微软雅黑" panose="020B0503020204020204" pitchFamily="34" charset="-122"/>
              </a:defRPr>
            </a:lvl1pPr>
          </a:lstStyle>
          <a:p>
            <a:r>
              <a:rPr lang="zh-CN" altLang="en-US" dirty="0"/>
              <a:t>一个人真正的贡献和价值跟职称没有关系，跟地位也没关系。当一个民族没有了高远的追求，当人们只是蝇营狗苟、一心只关注自己的收入和级别的时候，这样的民族是不会有未来的。</a:t>
            </a:r>
          </a:p>
        </p:txBody>
      </p:sp>
      <p:pic>
        <p:nvPicPr>
          <p:cNvPr id="36" name="图片 3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367396" y="870827"/>
            <a:ext cx="3765423" cy="5085167"/>
          </a:xfrm>
          <a:prstGeom prst="rect">
            <a:avLst/>
          </a:prstGeom>
        </p:spPr>
      </p:pic>
      <p:sp>
        <p:nvSpPr>
          <p:cNvPr id="13" name="矩形 12"/>
          <p:cNvSpPr/>
          <p:nvPr/>
        </p:nvSpPr>
        <p:spPr>
          <a:xfrm>
            <a:off x="9204384" y="5952226"/>
            <a:ext cx="2987615" cy="905774"/>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3077580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56668" y="1496240"/>
            <a:ext cx="5402642" cy="4450449"/>
          </a:xfrm>
          <a:prstGeom prst="rect">
            <a:avLst/>
          </a:prstGeom>
          <a:noFill/>
        </p:spPr>
        <p:txBody>
          <a:bodyPr wrap="square" rtlCol="0">
            <a:spAutoFit/>
          </a:bodyPr>
          <a:lstStyle/>
          <a:p>
            <a:pPr algn="just">
              <a:lnSpc>
                <a:spcPct val="120000"/>
              </a:lnSpc>
              <a:spcBef>
                <a:spcPts val="1800"/>
              </a:spcBef>
            </a:pP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孔子说：</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吾十有五而志于学，三十而立，四十而不惑，五十而知天命，六十而耳顺，七十而从心所欲，不逾矩。</a:t>
            </a:r>
            <a:r>
              <a:rPr lang="en-US" altLang="zh-CN" sz="22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a:p>
            <a:pPr algn="just">
              <a:lnSpc>
                <a:spcPct val="120000"/>
              </a:lnSpc>
              <a:spcBef>
                <a:spcPts val="1800"/>
              </a:spcBef>
            </a:pPr>
            <a:r>
              <a:rPr lang="zh-CN" altLang="zh-CN" sz="22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周恩来</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12</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岁“为中华之崛起而读书</a:t>
            </a:r>
            <a:r>
              <a:rPr lang="zh-CN" altLang="zh-CN" sz="22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2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en-US" altLang="zh-CN" sz="22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just">
              <a:lnSpc>
                <a:spcPct val="120000"/>
              </a:lnSpc>
              <a:spcBef>
                <a:spcPts val="1800"/>
              </a:spcBef>
            </a:pPr>
            <a:r>
              <a:rPr lang="zh-CN" altLang="zh-CN" sz="22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王</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阳明自小便立下成圣成贤的</a:t>
            </a:r>
            <a:r>
              <a:rPr lang="zh-CN" altLang="zh-CN" sz="22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志向</a:t>
            </a:r>
            <a:r>
              <a:rPr lang="zh-CN" altLang="en-US" sz="22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en-US" altLang="zh-CN" sz="22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just">
              <a:lnSpc>
                <a:spcPct val="120000"/>
              </a:lnSpc>
              <a:spcBef>
                <a:spcPts val="1800"/>
              </a:spcBef>
            </a:pPr>
            <a:r>
              <a:rPr lang="zh-CN" altLang="zh-CN" sz="22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曾国藩</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更是以“学做圣人”作为人生目标，开始了艰苦卓绝的自我砥砺</a:t>
            </a:r>
            <a:r>
              <a:rPr lang="zh-CN" altLang="zh-CN" sz="22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en-US" altLang="zh-CN" sz="22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just">
              <a:lnSpc>
                <a:spcPct val="120000"/>
              </a:lnSpc>
              <a:spcBef>
                <a:spcPts val="1800"/>
              </a:spcBef>
            </a:pPr>
            <a:r>
              <a:rPr lang="zh-CN" altLang="zh-CN" sz="3200" b="1" dirty="0" smtClean="0">
                <a:solidFill>
                  <a:schemeClr val="accent4">
                    <a:lumMod val="60000"/>
                    <a:lumOff val="4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这</a:t>
            </a:r>
            <a:r>
              <a:rPr lang="zh-CN" altLang="zh-CN" sz="3200" b="1" dirty="0">
                <a:solidFill>
                  <a:schemeClr val="accent4">
                    <a:lumMod val="60000"/>
                    <a:lumOff val="4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就是抱负。</a:t>
            </a:r>
            <a:endParaRPr lang="zh-CN" altLang="en-US" sz="3200" b="1" dirty="0">
              <a:solidFill>
                <a:schemeClr val="accent4">
                  <a:lumMod val="60000"/>
                  <a:lumOff val="4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57550" y="3891280"/>
            <a:ext cx="1826260" cy="251351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图片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51721" y="3266773"/>
            <a:ext cx="1953671" cy="245965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图片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527768" y="1199060"/>
            <a:ext cx="1672881" cy="234203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图片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91804" y="587501"/>
            <a:ext cx="1779945" cy="224273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矩形 7"/>
          <p:cNvSpPr/>
          <p:nvPr/>
        </p:nvSpPr>
        <p:spPr>
          <a:xfrm>
            <a:off x="9204384" y="5952226"/>
            <a:ext cx="2987615" cy="905774"/>
          </a:xfrm>
          <a:prstGeom prst="rect">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6435727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KSO_Shape"/>
          <p:cNvSpPr/>
          <p:nvPr/>
        </p:nvSpPr>
        <p:spPr>
          <a:xfrm>
            <a:off x="448278" y="1230106"/>
            <a:ext cx="3552222" cy="2336053"/>
          </a:xfrm>
          <a:prstGeom prst="stripedRightArrow">
            <a:avLst/>
          </a:prstGeom>
          <a:solidFill>
            <a:schemeClr val="accent5">
              <a:lumMod val="50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 name="矩形 1"/>
          <p:cNvSpPr/>
          <p:nvPr/>
        </p:nvSpPr>
        <p:spPr>
          <a:xfrm>
            <a:off x="1034084" y="1844134"/>
            <a:ext cx="1957587" cy="1107996"/>
          </a:xfrm>
          <a:prstGeom prst="rect">
            <a:avLst/>
          </a:prstGeom>
        </p:spPr>
        <p:txBody>
          <a:bodyPr wrap="none">
            <a:spAutoFit/>
          </a:bodyPr>
          <a:lstStyle/>
          <a:p>
            <a:pPr algn="just"/>
            <a:r>
              <a:rPr lang="zh-CN" altLang="zh-CN" sz="66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华文彩云" panose="02010800040101010101" pitchFamily="2" charset="-122"/>
                <a:ea typeface="华文彩云" panose="02010800040101010101" pitchFamily="2" charset="-122"/>
                <a:cs typeface="Times New Roman" panose="02020603050405020304" pitchFamily="18" charset="0"/>
              </a:rPr>
              <a:t>青年</a:t>
            </a:r>
            <a:endParaRPr lang="zh-CN" altLang="en-US" sz="66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华文彩云" panose="02010800040101010101" pitchFamily="2" charset="-122"/>
              <a:ea typeface="华文彩云" panose="02010800040101010101" pitchFamily="2" charset="-122"/>
            </a:endParaRPr>
          </a:p>
        </p:txBody>
      </p:sp>
      <p:sp>
        <p:nvSpPr>
          <p:cNvPr id="4" name="矩形 3"/>
          <p:cNvSpPr/>
          <p:nvPr/>
        </p:nvSpPr>
        <p:spPr>
          <a:xfrm>
            <a:off x="3117401" y="4804547"/>
            <a:ext cx="7406894" cy="1311128"/>
          </a:xfrm>
          <a:prstGeom prst="rect">
            <a:avLst/>
          </a:prstGeom>
          <a:noFill/>
        </p:spPr>
        <p:txBody>
          <a:bodyPr wrap="square" rtlCol="0">
            <a:spAutoFit/>
          </a:bodyPr>
          <a:lstStyle/>
          <a:p>
            <a:pPr algn="just">
              <a:lnSpc>
                <a:spcPct val="120000"/>
              </a:lnSpc>
              <a:spcBef>
                <a:spcPts val="1800"/>
              </a:spcBef>
            </a:pP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著名史学家陈寅恪先生曾提出“独立之精神，自由之思想”的学术精神与价值取向；</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中庸</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中也曾指出，学习要“博学之，审问之，慎思之，明辨之，笃行之”。</a:t>
            </a:r>
          </a:p>
        </p:txBody>
      </p:sp>
      <p:grpSp>
        <p:nvGrpSpPr>
          <p:cNvPr id="3" name="组合 4"/>
          <p:cNvGrpSpPr/>
          <p:nvPr/>
        </p:nvGrpSpPr>
        <p:grpSpPr>
          <a:xfrm>
            <a:off x="4349793" y="555467"/>
            <a:ext cx="2904655" cy="3668010"/>
            <a:chOff x="920793" y="2007077"/>
            <a:chExt cx="2904655" cy="3668010"/>
          </a:xfrm>
        </p:grpSpPr>
        <p:sp>
          <p:nvSpPr>
            <p:cNvPr id="6" name="任意多边形 5"/>
            <p:cNvSpPr/>
            <p:nvPr/>
          </p:nvSpPr>
          <p:spPr>
            <a:xfrm>
              <a:off x="920793" y="4340550"/>
              <a:ext cx="2904655" cy="1334537"/>
            </a:xfrm>
            <a:custGeom>
              <a:avLst/>
              <a:gdLst>
                <a:gd name="connsiteX0" fmla="*/ 941222 w 2073835"/>
                <a:gd name="connsiteY0" fmla="*/ 1295 h 1018179"/>
                <a:gd name="connsiteX1" fmla="*/ 1075324 w 2073835"/>
                <a:gd name="connsiteY1" fmla="*/ 33590 h 1018179"/>
                <a:gd name="connsiteX2" fmla="*/ 1184084 w 2073835"/>
                <a:gd name="connsiteY2" fmla="*/ 128259 h 1018179"/>
                <a:gd name="connsiteX3" fmla="*/ 1212920 w 2073835"/>
                <a:gd name="connsiteY3" fmla="*/ 166945 h 1018179"/>
                <a:gd name="connsiteX4" fmla="*/ 1242709 w 2073835"/>
                <a:gd name="connsiteY4" fmla="*/ 174112 h 1018179"/>
                <a:gd name="connsiteX5" fmla="*/ 1238958 w 2073835"/>
                <a:gd name="connsiteY5" fmla="*/ 157124 h 1018179"/>
                <a:gd name="connsiteX6" fmla="*/ 1183625 w 2073835"/>
                <a:gd name="connsiteY6" fmla="*/ 8652 h 1018179"/>
                <a:gd name="connsiteX7" fmla="*/ 1196051 w 2073835"/>
                <a:gd name="connsiteY7" fmla="*/ 6190 h 1018179"/>
                <a:gd name="connsiteX8" fmla="*/ 1381889 w 2073835"/>
                <a:gd name="connsiteY8" fmla="*/ 121834 h 1018179"/>
                <a:gd name="connsiteX9" fmla="*/ 1441247 w 2073835"/>
                <a:gd name="connsiteY9" fmla="*/ 253240 h 1018179"/>
                <a:gd name="connsiteX10" fmla="*/ 1442778 w 2073835"/>
                <a:gd name="connsiteY10" fmla="*/ 260415 h 1018179"/>
                <a:gd name="connsiteX11" fmla="*/ 1476284 w 2073835"/>
                <a:gd name="connsiteY11" fmla="*/ 277306 h 1018179"/>
                <a:gd name="connsiteX12" fmla="*/ 1496812 w 2073835"/>
                <a:gd name="connsiteY12" fmla="*/ 292846 h 1018179"/>
                <a:gd name="connsiteX13" fmla="*/ 1497407 w 2073835"/>
                <a:gd name="connsiteY13" fmla="*/ 262750 h 1018179"/>
                <a:gd name="connsiteX14" fmla="*/ 1478496 w 2073835"/>
                <a:gd name="connsiteY14" fmla="*/ 105434 h 1018179"/>
                <a:gd name="connsiteX15" fmla="*/ 1644628 w 2073835"/>
                <a:gd name="connsiteY15" fmla="*/ 262020 h 1018179"/>
                <a:gd name="connsiteX16" fmla="*/ 1671460 w 2073835"/>
                <a:gd name="connsiteY16" fmla="*/ 403691 h 1018179"/>
                <a:gd name="connsiteX17" fmla="*/ 1670350 w 2073835"/>
                <a:gd name="connsiteY17" fmla="*/ 445054 h 1018179"/>
                <a:gd name="connsiteX18" fmla="*/ 1694126 w 2073835"/>
                <a:gd name="connsiteY18" fmla="*/ 470904 h 1018179"/>
                <a:gd name="connsiteX19" fmla="*/ 1700545 w 2073835"/>
                <a:gd name="connsiteY19" fmla="*/ 456384 h 1018179"/>
                <a:gd name="connsiteX20" fmla="*/ 1743850 w 2073835"/>
                <a:gd name="connsiteY20" fmla="*/ 303968 h 1018179"/>
                <a:gd name="connsiteX21" fmla="*/ 1836628 w 2073835"/>
                <a:gd name="connsiteY21" fmla="*/ 512562 h 1018179"/>
                <a:gd name="connsiteX22" fmla="*/ 1818797 w 2073835"/>
                <a:gd name="connsiteY22" fmla="*/ 616449 h 1018179"/>
                <a:gd name="connsiteX23" fmla="*/ 1809330 w 2073835"/>
                <a:gd name="connsiteY23" fmla="*/ 643932 h 1018179"/>
                <a:gd name="connsiteX24" fmla="*/ 1828639 w 2073835"/>
                <a:gd name="connsiteY24" fmla="*/ 692088 h 1018179"/>
                <a:gd name="connsiteX25" fmla="*/ 1841046 w 2073835"/>
                <a:gd name="connsiteY25" fmla="*/ 678131 h 1018179"/>
                <a:gd name="connsiteX26" fmla="*/ 1928839 w 2073835"/>
                <a:gd name="connsiteY26" fmla="*/ 546229 h 1018179"/>
                <a:gd name="connsiteX27" fmla="*/ 1953464 w 2073835"/>
                <a:gd name="connsiteY27" fmla="*/ 773194 h 1018179"/>
                <a:gd name="connsiteX28" fmla="*/ 1925321 w 2073835"/>
                <a:gd name="connsiteY28" fmla="*/ 833887 h 1018179"/>
                <a:gd name="connsiteX29" fmla="*/ 1887788 w 2073835"/>
                <a:gd name="connsiteY29" fmla="*/ 889545 h 1018179"/>
                <a:gd name="connsiteX30" fmla="*/ 1901384 w 2073835"/>
                <a:gd name="connsiteY30" fmla="*/ 958383 h 1018179"/>
                <a:gd name="connsiteX31" fmla="*/ 1901664 w 2073835"/>
                <a:gd name="connsiteY31" fmla="*/ 963928 h 1018179"/>
                <a:gd name="connsiteX32" fmla="*/ 1911505 w 2073835"/>
                <a:gd name="connsiteY32" fmla="*/ 960749 h 1018179"/>
                <a:gd name="connsiteX33" fmla="*/ 2059875 w 2073835"/>
                <a:gd name="connsiteY33" fmla="*/ 818704 h 1018179"/>
                <a:gd name="connsiteX34" fmla="*/ 2053441 w 2073835"/>
                <a:gd name="connsiteY34" fmla="*/ 1018052 h 1018179"/>
                <a:gd name="connsiteX35" fmla="*/ 2053388 w 2073835"/>
                <a:gd name="connsiteY35" fmla="*/ 1018179 h 1018179"/>
                <a:gd name="connsiteX36" fmla="*/ 1827546 w 2073835"/>
                <a:gd name="connsiteY36" fmla="*/ 1018179 h 1018179"/>
                <a:gd name="connsiteX37" fmla="*/ 1826757 w 2073835"/>
                <a:gd name="connsiteY37" fmla="*/ 1011530 h 1018179"/>
                <a:gd name="connsiteX38" fmla="*/ 1286369 w 2073835"/>
                <a:gd name="connsiteY38" fmla="*/ 1011530 h 1018179"/>
                <a:gd name="connsiteX39" fmla="*/ 1284390 w 2073835"/>
                <a:gd name="connsiteY39" fmla="*/ 991895 h 1018179"/>
                <a:gd name="connsiteX40" fmla="*/ 993926 w 2073835"/>
                <a:gd name="connsiteY40" fmla="*/ 755160 h 1018179"/>
                <a:gd name="connsiteX41" fmla="*/ 703463 w 2073835"/>
                <a:gd name="connsiteY41" fmla="*/ 991895 h 1018179"/>
                <a:gd name="connsiteX42" fmla="*/ 701483 w 2073835"/>
                <a:gd name="connsiteY42" fmla="*/ 1011530 h 1018179"/>
                <a:gd name="connsiteX43" fmla="*/ 83785 w 2073835"/>
                <a:gd name="connsiteY43" fmla="*/ 1011530 h 1018179"/>
                <a:gd name="connsiteX44" fmla="*/ 84222 w 2073835"/>
                <a:gd name="connsiteY44" fmla="*/ 1002870 h 1018179"/>
                <a:gd name="connsiteX45" fmla="*/ 39947 w 2073835"/>
                <a:gd name="connsiteY45" fmla="*/ 1005608 h 1018179"/>
                <a:gd name="connsiteX46" fmla="*/ 1517 w 2073835"/>
                <a:gd name="connsiteY46" fmla="*/ 1014873 h 1018179"/>
                <a:gd name="connsiteX47" fmla="*/ 101434 w 2073835"/>
                <a:gd name="connsiteY47" fmla="*/ 882551 h 1018179"/>
                <a:gd name="connsiteX48" fmla="*/ 101449 w 2073835"/>
                <a:gd name="connsiteY48" fmla="*/ 882540 h 1018179"/>
                <a:gd name="connsiteX49" fmla="*/ 118438 w 2073835"/>
                <a:gd name="connsiteY49" fmla="*/ 796523 h 1018179"/>
                <a:gd name="connsiteX50" fmla="*/ 90983 w 2073835"/>
                <a:gd name="connsiteY50" fmla="*/ 806526 h 1018179"/>
                <a:gd name="connsiteX51" fmla="*/ 3409 w 2073835"/>
                <a:gd name="connsiteY51" fmla="*/ 852621 h 1018179"/>
                <a:gd name="connsiteX52" fmla="*/ 101028 w 2073835"/>
                <a:gd name="connsiteY52" fmla="*/ 646249 h 1018179"/>
                <a:gd name="connsiteX53" fmla="*/ 191411 w 2073835"/>
                <a:gd name="connsiteY53" fmla="*/ 592012 h 1018179"/>
                <a:gd name="connsiteX54" fmla="*/ 215724 w 2073835"/>
                <a:gd name="connsiteY54" fmla="*/ 582337 h 1018179"/>
                <a:gd name="connsiteX55" fmla="*/ 248732 w 2073835"/>
                <a:gd name="connsiteY55" fmla="*/ 530134 h 1018179"/>
                <a:gd name="connsiteX56" fmla="*/ 193673 w 2073835"/>
                <a:gd name="connsiteY56" fmla="*/ 531208 h 1018179"/>
                <a:gd name="connsiteX57" fmla="*/ 95890 w 2073835"/>
                <a:gd name="connsiteY57" fmla="*/ 546450 h 1018179"/>
                <a:gd name="connsiteX58" fmla="*/ 255095 w 2073835"/>
                <a:gd name="connsiteY58" fmla="*/ 382827 h 1018179"/>
                <a:gd name="connsiteX59" fmla="*/ 397175 w 2073835"/>
                <a:gd name="connsiteY59" fmla="*/ 358249 h 1018179"/>
                <a:gd name="connsiteX60" fmla="*/ 404243 w 2073835"/>
                <a:gd name="connsiteY60" fmla="*/ 358551 h 1018179"/>
                <a:gd name="connsiteX61" fmla="*/ 449181 w 2073835"/>
                <a:gd name="connsiteY61" fmla="*/ 324533 h 1018179"/>
                <a:gd name="connsiteX62" fmla="*/ 440910 w 2073835"/>
                <a:gd name="connsiteY62" fmla="*/ 321817 h 1018179"/>
                <a:gd name="connsiteX63" fmla="*/ 284963 w 2073835"/>
                <a:gd name="connsiteY63" fmla="*/ 293776 h 1018179"/>
                <a:gd name="connsiteX64" fmla="*/ 483374 w 2073835"/>
                <a:gd name="connsiteY64" fmla="*/ 180851 h 1018179"/>
                <a:gd name="connsiteX65" fmla="*/ 644966 w 2073835"/>
                <a:gd name="connsiteY65" fmla="*/ 201719 h 1018179"/>
                <a:gd name="connsiteX66" fmla="*/ 654610 w 2073835"/>
                <a:gd name="connsiteY66" fmla="*/ 205195 h 1018179"/>
                <a:gd name="connsiteX67" fmla="*/ 659458 w 2073835"/>
                <a:gd name="connsiteY67" fmla="*/ 202751 h 1018179"/>
                <a:gd name="connsiteX68" fmla="*/ 693065 w 2073835"/>
                <a:gd name="connsiteY68" fmla="*/ 191267 h 1018179"/>
                <a:gd name="connsiteX69" fmla="*/ 667080 w 2073835"/>
                <a:gd name="connsiteY69" fmla="*/ 172930 h 1018179"/>
                <a:gd name="connsiteX70" fmla="*/ 526180 w 2073835"/>
                <a:gd name="connsiteY70" fmla="*/ 100454 h 1018179"/>
                <a:gd name="connsiteX71" fmla="*/ 683757 w 2073835"/>
                <a:gd name="connsiteY71" fmla="*/ 48863 h 1018179"/>
                <a:gd name="connsiteX72" fmla="*/ 748960 w 2073835"/>
                <a:gd name="connsiteY72" fmla="*/ 50577 h 1018179"/>
                <a:gd name="connsiteX73" fmla="*/ 881341 w 2073835"/>
                <a:gd name="connsiteY73" fmla="*/ 107728 h 1018179"/>
                <a:gd name="connsiteX74" fmla="*/ 929904 w 2073835"/>
                <a:gd name="connsiteY74" fmla="*/ 142511 h 1018179"/>
                <a:gd name="connsiteX75" fmla="*/ 971678 w 2073835"/>
                <a:gd name="connsiteY75" fmla="*/ 140534 h 1018179"/>
                <a:gd name="connsiteX76" fmla="*/ 960141 w 2073835"/>
                <a:gd name="connsiteY76" fmla="*/ 125282 h 1018179"/>
                <a:gd name="connsiteX77" fmla="*/ 847922 w 2073835"/>
                <a:gd name="connsiteY77" fmla="*/ 13423 h 1018179"/>
                <a:gd name="connsiteX78" fmla="*/ 941222 w 2073835"/>
                <a:gd name="connsiteY78" fmla="*/ 1295 h 1018179"/>
                <a:gd name="connsiteX0-1" fmla="*/ 941222 w 2073835"/>
                <a:gd name="connsiteY0-2" fmla="*/ 1295 h 1018179"/>
                <a:gd name="connsiteX1-3" fmla="*/ 1075324 w 2073835"/>
                <a:gd name="connsiteY1-4" fmla="*/ 33590 h 1018179"/>
                <a:gd name="connsiteX2-5" fmla="*/ 1184084 w 2073835"/>
                <a:gd name="connsiteY2-6" fmla="*/ 128259 h 1018179"/>
                <a:gd name="connsiteX3-7" fmla="*/ 1212920 w 2073835"/>
                <a:gd name="connsiteY3-8" fmla="*/ 166945 h 1018179"/>
                <a:gd name="connsiteX4-9" fmla="*/ 1242709 w 2073835"/>
                <a:gd name="connsiteY4-10" fmla="*/ 174112 h 1018179"/>
                <a:gd name="connsiteX5-11" fmla="*/ 1238958 w 2073835"/>
                <a:gd name="connsiteY5-12" fmla="*/ 157124 h 1018179"/>
                <a:gd name="connsiteX6-13" fmla="*/ 1183625 w 2073835"/>
                <a:gd name="connsiteY6-14" fmla="*/ 8652 h 1018179"/>
                <a:gd name="connsiteX7-15" fmla="*/ 1196051 w 2073835"/>
                <a:gd name="connsiteY7-16" fmla="*/ 6190 h 1018179"/>
                <a:gd name="connsiteX8-17" fmla="*/ 1381889 w 2073835"/>
                <a:gd name="connsiteY8-18" fmla="*/ 121834 h 1018179"/>
                <a:gd name="connsiteX9-19" fmla="*/ 1441247 w 2073835"/>
                <a:gd name="connsiteY9-20" fmla="*/ 253240 h 1018179"/>
                <a:gd name="connsiteX10-21" fmla="*/ 1442778 w 2073835"/>
                <a:gd name="connsiteY10-22" fmla="*/ 260415 h 1018179"/>
                <a:gd name="connsiteX11-23" fmla="*/ 1476284 w 2073835"/>
                <a:gd name="connsiteY11-24" fmla="*/ 277306 h 1018179"/>
                <a:gd name="connsiteX12-25" fmla="*/ 1497407 w 2073835"/>
                <a:gd name="connsiteY12-26" fmla="*/ 262750 h 1018179"/>
                <a:gd name="connsiteX13-27" fmla="*/ 1478496 w 2073835"/>
                <a:gd name="connsiteY13-28" fmla="*/ 105434 h 1018179"/>
                <a:gd name="connsiteX14-29" fmla="*/ 1644628 w 2073835"/>
                <a:gd name="connsiteY14-30" fmla="*/ 262020 h 1018179"/>
                <a:gd name="connsiteX15-31" fmla="*/ 1671460 w 2073835"/>
                <a:gd name="connsiteY15-32" fmla="*/ 403691 h 1018179"/>
                <a:gd name="connsiteX16-33" fmla="*/ 1670350 w 2073835"/>
                <a:gd name="connsiteY16-34" fmla="*/ 445054 h 1018179"/>
                <a:gd name="connsiteX17-35" fmla="*/ 1694126 w 2073835"/>
                <a:gd name="connsiteY17-36" fmla="*/ 470904 h 1018179"/>
                <a:gd name="connsiteX18-37" fmla="*/ 1700545 w 2073835"/>
                <a:gd name="connsiteY18-38" fmla="*/ 456384 h 1018179"/>
                <a:gd name="connsiteX19-39" fmla="*/ 1743850 w 2073835"/>
                <a:gd name="connsiteY19-40" fmla="*/ 303968 h 1018179"/>
                <a:gd name="connsiteX20-41" fmla="*/ 1836628 w 2073835"/>
                <a:gd name="connsiteY20-42" fmla="*/ 512562 h 1018179"/>
                <a:gd name="connsiteX21-43" fmla="*/ 1818797 w 2073835"/>
                <a:gd name="connsiteY21-44" fmla="*/ 616449 h 1018179"/>
                <a:gd name="connsiteX22-45" fmla="*/ 1809330 w 2073835"/>
                <a:gd name="connsiteY22-46" fmla="*/ 643932 h 1018179"/>
                <a:gd name="connsiteX23-47" fmla="*/ 1828639 w 2073835"/>
                <a:gd name="connsiteY23-48" fmla="*/ 692088 h 1018179"/>
                <a:gd name="connsiteX24-49" fmla="*/ 1841046 w 2073835"/>
                <a:gd name="connsiteY24-50" fmla="*/ 678131 h 1018179"/>
                <a:gd name="connsiteX25-51" fmla="*/ 1928839 w 2073835"/>
                <a:gd name="connsiteY25-52" fmla="*/ 546229 h 1018179"/>
                <a:gd name="connsiteX26-53" fmla="*/ 1953464 w 2073835"/>
                <a:gd name="connsiteY26-54" fmla="*/ 773194 h 1018179"/>
                <a:gd name="connsiteX27-55" fmla="*/ 1925321 w 2073835"/>
                <a:gd name="connsiteY27-56" fmla="*/ 833887 h 1018179"/>
                <a:gd name="connsiteX28-57" fmla="*/ 1887788 w 2073835"/>
                <a:gd name="connsiteY28-58" fmla="*/ 889545 h 1018179"/>
                <a:gd name="connsiteX29-59" fmla="*/ 1901384 w 2073835"/>
                <a:gd name="connsiteY29-60" fmla="*/ 958383 h 1018179"/>
                <a:gd name="connsiteX30-61" fmla="*/ 1901664 w 2073835"/>
                <a:gd name="connsiteY30-62" fmla="*/ 963928 h 1018179"/>
                <a:gd name="connsiteX31-63" fmla="*/ 1911505 w 2073835"/>
                <a:gd name="connsiteY31-64" fmla="*/ 960749 h 1018179"/>
                <a:gd name="connsiteX32-65" fmla="*/ 2059875 w 2073835"/>
                <a:gd name="connsiteY32-66" fmla="*/ 818704 h 1018179"/>
                <a:gd name="connsiteX33-67" fmla="*/ 2053441 w 2073835"/>
                <a:gd name="connsiteY33-68" fmla="*/ 1018052 h 1018179"/>
                <a:gd name="connsiteX34-69" fmla="*/ 2053388 w 2073835"/>
                <a:gd name="connsiteY34-70" fmla="*/ 1018179 h 1018179"/>
                <a:gd name="connsiteX35-71" fmla="*/ 1827546 w 2073835"/>
                <a:gd name="connsiteY35-72" fmla="*/ 1018179 h 1018179"/>
                <a:gd name="connsiteX36-73" fmla="*/ 1826757 w 2073835"/>
                <a:gd name="connsiteY36-74" fmla="*/ 1011530 h 1018179"/>
                <a:gd name="connsiteX37-75" fmla="*/ 1286369 w 2073835"/>
                <a:gd name="connsiteY37-76" fmla="*/ 1011530 h 1018179"/>
                <a:gd name="connsiteX38-77" fmla="*/ 1284390 w 2073835"/>
                <a:gd name="connsiteY38-78" fmla="*/ 991895 h 1018179"/>
                <a:gd name="connsiteX39-79" fmla="*/ 993926 w 2073835"/>
                <a:gd name="connsiteY39-80" fmla="*/ 755160 h 1018179"/>
                <a:gd name="connsiteX40-81" fmla="*/ 703463 w 2073835"/>
                <a:gd name="connsiteY40-82" fmla="*/ 991895 h 1018179"/>
                <a:gd name="connsiteX41-83" fmla="*/ 701483 w 2073835"/>
                <a:gd name="connsiteY41-84" fmla="*/ 1011530 h 1018179"/>
                <a:gd name="connsiteX42-85" fmla="*/ 83785 w 2073835"/>
                <a:gd name="connsiteY42-86" fmla="*/ 1011530 h 1018179"/>
                <a:gd name="connsiteX43-87" fmla="*/ 84222 w 2073835"/>
                <a:gd name="connsiteY43-88" fmla="*/ 1002870 h 1018179"/>
                <a:gd name="connsiteX44-89" fmla="*/ 39947 w 2073835"/>
                <a:gd name="connsiteY44-90" fmla="*/ 1005608 h 1018179"/>
                <a:gd name="connsiteX45-91" fmla="*/ 1517 w 2073835"/>
                <a:gd name="connsiteY45-92" fmla="*/ 1014873 h 1018179"/>
                <a:gd name="connsiteX46-93" fmla="*/ 101434 w 2073835"/>
                <a:gd name="connsiteY46-94" fmla="*/ 882551 h 1018179"/>
                <a:gd name="connsiteX47-95" fmla="*/ 101449 w 2073835"/>
                <a:gd name="connsiteY47-96" fmla="*/ 882540 h 1018179"/>
                <a:gd name="connsiteX48-97" fmla="*/ 118438 w 2073835"/>
                <a:gd name="connsiteY48-98" fmla="*/ 796523 h 1018179"/>
                <a:gd name="connsiteX49-99" fmla="*/ 90983 w 2073835"/>
                <a:gd name="connsiteY49-100" fmla="*/ 806526 h 1018179"/>
                <a:gd name="connsiteX50-101" fmla="*/ 3409 w 2073835"/>
                <a:gd name="connsiteY50-102" fmla="*/ 852621 h 1018179"/>
                <a:gd name="connsiteX51-103" fmla="*/ 101028 w 2073835"/>
                <a:gd name="connsiteY51-104" fmla="*/ 646249 h 1018179"/>
                <a:gd name="connsiteX52-105" fmla="*/ 191411 w 2073835"/>
                <a:gd name="connsiteY52-106" fmla="*/ 592012 h 1018179"/>
                <a:gd name="connsiteX53-107" fmla="*/ 215724 w 2073835"/>
                <a:gd name="connsiteY53-108" fmla="*/ 582337 h 1018179"/>
                <a:gd name="connsiteX54-109" fmla="*/ 248732 w 2073835"/>
                <a:gd name="connsiteY54-110" fmla="*/ 530134 h 1018179"/>
                <a:gd name="connsiteX55-111" fmla="*/ 193673 w 2073835"/>
                <a:gd name="connsiteY55-112" fmla="*/ 531208 h 1018179"/>
                <a:gd name="connsiteX56-113" fmla="*/ 95890 w 2073835"/>
                <a:gd name="connsiteY56-114" fmla="*/ 546450 h 1018179"/>
                <a:gd name="connsiteX57-115" fmla="*/ 255095 w 2073835"/>
                <a:gd name="connsiteY57-116" fmla="*/ 382827 h 1018179"/>
                <a:gd name="connsiteX58-117" fmla="*/ 397175 w 2073835"/>
                <a:gd name="connsiteY58-118" fmla="*/ 358249 h 1018179"/>
                <a:gd name="connsiteX59-119" fmla="*/ 404243 w 2073835"/>
                <a:gd name="connsiteY59-120" fmla="*/ 358551 h 1018179"/>
                <a:gd name="connsiteX60-121" fmla="*/ 449181 w 2073835"/>
                <a:gd name="connsiteY60-122" fmla="*/ 324533 h 1018179"/>
                <a:gd name="connsiteX61-123" fmla="*/ 440910 w 2073835"/>
                <a:gd name="connsiteY61-124" fmla="*/ 321817 h 1018179"/>
                <a:gd name="connsiteX62-125" fmla="*/ 284963 w 2073835"/>
                <a:gd name="connsiteY62-126" fmla="*/ 293776 h 1018179"/>
                <a:gd name="connsiteX63-127" fmla="*/ 483374 w 2073835"/>
                <a:gd name="connsiteY63-128" fmla="*/ 180851 h 1018179"/>
                <a:gd name="connsiteX64-129" fmla="*/ 644966 w 2073835"/>
                <a:gd name="connsiteY64-130" fmla="*/ 201719 h 1018179"/>
                <a:gd name="connsiteX65-131" fmla="*/ 654610 w 2073835"/>
                <a:gd name="connsiteY65-132" fmla="*/ 205195 h 1018179"/>
                <a:gd name="connsiteX66-133" fmla="*/ 659458 w 2073835"/>
                <a:gd name="connsiteY66-134" fmla="*/ 202751 h 1018179"/>
                <a:gd name="connsiteX67-135" fmla="*/ 693065 w 2073835"/>
                <a:gd name="connsiteY67-136" fmla="*/ 191267 h 1018179"/>
                <a:gd name="connsiteX68-137" fmla="*/ 667080 w 2073835"/>
                <a:gd name="connsiteY68-138" fmla="*/ 172930 h 1018179"/>
                <a:gd name="connsiteX69-139" fmla="*/ 526180 w 2073835"/>
                <a:gd name="connsiteY69-140" fmla="*/ 100454 h 1018179"/>
                <a:gd name="connsiteX70-141" fmla="*/ 683757 w 2073835"/>
                <a:gd name="connsiteY70-142" fmla="*/ 48863 h 1018179"/>
                <a:gd name="connsiteX71-143" fmla="*/ 748960 w 2073835"/>
                <a:gd name="connsiteY71-144" fmla="*/ 50577 h 1018179"/>
                <a:gd name="connsiteX72-145" fmla="*/ 881341 w 2073835"/>
                <a:gd name="connsiteY72-146" fmla="*/ 107728 h 1018179"/>
                <a:gd name="connsiteX73-147" fmla="*/ 929904 w 2073835"/>
                <a:gd name="connsiteY73-148" fmla="*/ 142511 h 1018179"/>
                <a:gd name="connsiteX74-149" fmla="*/ 971678 w 2073835"/>
                <a:gd name="connsiteY74-150" fmla="*/ 140534 h 1018179"/>
                <a:gd name="connsiteX75-151" fmla="*/ 960141 w 2073835"/>
                <a:gd name="connsiteY75-152" fmla="*/ 125282 h 1018179"/>
                <a:gd name="connsiteX76-153" fmla="*/ 847922 w 2073835"/>
                <a:gd name="connsiteY76-154" fmla="*/ 13423 h 1018179"/>
                <a:gd name="connsiteX77-155" fmla="*/ 941222 w 2073835"/>
                <a:gd name="connsiteY77-156" fmla="*/ 1295 h 1018179"/>
                <a:gd name="connsiteX0-157" fmla="*/ 941222 w 2073835"/>
                <a:gd name="connsiteY0-158" fmla="*/ 1295 h 1018179"/>
                <a:gd name="connsiteX1-159" fmla="*/ 1075324 w 2073835"/>
                <a:gd name="connsiteY1-160" fmla="*/ 33590 h 1018179"/>
                <a:gd name="connsiteX2-161" fmla="*/ 1184084 w 2073835"/>
                <a:gd name="connsiteY2-162" fmla="*/ 128259 h 1018179"/>
                <a:gd name="connsiteX3-163" fmla="*/ 1212920 w 2073835"/>
                <a:gd name="connsiteY3-164" fmla="*/ 166945 h 1018179"/>
                <a:gd name="connsiteX4-165" fmla="*/ 1242709 w 2073835"/>
                <a:gd name="connsiteY4-166" fmla="*/ 174112 h 1018179"/>
                <a:gd name="connsiteX5-167" fmla="*/ 1238958 w 2073835"/>
                <a:gd name="connsiteY5-168" fmla="*/ 157124 h 1018179"/>
                <a:gd name="connsiteX6-169" fmla="*/ 1183625 w 2073835"/>
                <a:gd name="connsiteY6-170" fmla="*/ 8652 h 1018179"/>
                <a:gd name="connsiteX7-171" fmla="*/ 1196051 w 2073835"/>
                <a:gd name="connsiteY7-172" fmla="*/ 6190 h 1018179"/>
                <a:gd name="connsiteX8-173" fmla="*/ 1381889 w 2073835"/>
                <a:gd name="connsiteY8-174" fmla="*/ 121834 h 1018179"/>
                <a:gd name="connsiteX9-175" fmla="*/ 1441247 w 2073835"/>
                <a:gd name="connsiteY9-176" fmla="*/ 253240 h 1018179"/>
                <a:gd name="connsiteX10-177" fmla="*/ 1442778 w 2073835"/>
                <a:gd name="connsiteY10-178" fmla="*/ 260415 h 1018179"/>
                <a:gd name="connsiteX11-179" fmla="*/ 1476284 w 2073835"/>
                <a:gd name="connsiteY11-180" fmla="*/ 277306 h 1018179"/>
                <a:gd name="connsiteX12-181" fmla="*/ 1497407 w 2073835"/>
                <a:gd name="connsiteY12-182" fmla="*/ 262750 h 1018179"/>
                <a:gd name="connsiteX13-183" fmla="*/ 1478496 w 2073835"/>
                <a:gd name="connsiteY13-184" fmla="*/ 105434 h 1018179"/>
                <a:gd name="connsiteX14-185" fmla="*/ 1644628 w 2073835"/>
                <a:gd name="connsiteY14-186" fmla="*/ 262020 h 1018179"/>
                <a:gd name="connsiteX15-187" fmla="*/ 1671460 w 2073835"/>
                <a:gd name="connsiteY15-188" fmla="*/ 403691 h 1018179"/>
                <a:gd name="connsiteX16-189" fmla="*/ 1670350 w 2073835"/>
                <a:gd name="connsiteY16-190" fmla="*/ 445054 h 1018179"/>
                <a:gd name="connsiteX17-191" fmla="*/ 1694126 w 2073835"/>
                <a:gd name="connsiteY17-192" fmla="*/ 470904 h 1018179"/>
                <a:gd name="connsiteX18-193" fmla="*/ 1707195 w 2073835"/>
                <a:gd name="connsiteY18-194" fmla="*/ 443083 h 1018179"/>
                <a:gd name="connsiteX19-195" fmla="*/ 1743850 w 2073835"/>
                <a:gd name="connsiteY19-196" fmla="*/ 303968 h 1018179"/>
                <a:gd name="connsiteX20-197" fmla="*/ 1836628 w 2073835"/>
                <a:gd name="connsiteY20-198" fmla="*/ 512562 h 1018179"/>
                <a:gd name="connsiteX21-199" fmla="*/ 1818797 w 2073835"/>
                <a:gd name="connsiteY21-200" fmla="*/ 616449 h 1018179"/>
                <a:gd name="connsiteX22-201" fmla="*/ 1809330 w 2073835"/>
                <a:gd name="connsiteY22-202" fmla="*/ 643932 h 1018179"/>
                <a:gd name="connsiteX23-203" fmla="*/ 1828639 w 2073835"/>
                <a:gd name="connsiteY23-204" fmla="*/ 692088 h 1018179"/>
                <a:gd name="connsiteX24-205" fmla="*/ 1841046 w 2073835"/>
                <a:gd name="connsiteY24-206" fmla="*/ 678131 h 1018179"/>
                <a:gd name="connsiteX25-207" fmla="*/ 1928839 w 2073835"/>
                <a:gd name="connsiteY25-208" fmla="*/ 546229 h 1018179"/>
                <a:gd name="connsiteX26-209" fmla="*/ 1953464 w 2073835"/>
                <a:gd name="connsiteY26-210" fmla="*/ 773194 h 1018179"/>
                <a:gd name="connsiteX27-211" fmla="*/ 1925321 w 2073835"/>
                <a:gd name="connsiteY27-212" fmla="*/ 833887 h 1018179"/>
                <a:gd name="connsiteX28-213" fmla="*/ 1887788 w 2073835"/>
                <a:gd name="connsiteY28-214" fmla="*/ 889545 h 1018179"/>
                <a:gd name="connsiteX29-215" fmla="*/ 1901384 w 2073835"/>
                <a:gd name="connsiteY29-216" fmla="*/ 958383 h 1018179"/>
                <a:gd name="connsiteX30-217" fmla="*/ 1901664 w 2073835"/>
                <a:gd name="connsiteY30-218" fmla="*/ 963928 h 1018179"/>
                <a:gd name="connsiteX31-219" fmla="*/ 1911505 w 2073835"/>
                <a:gd name="connsiteY31-220" fmla="*/ 960749 h 1018179"/>
                <a:gd name="connsiteX32-221" fmla="*/ 2059875 w 2073835"/>
                <a:gd name="connsiteY32-222" fmla="*/ 818704 h 1018179"/>
                <a:gd name="connsiteX33-223" fmla="*/ 2053441 w 2073835"/>
                <a:gd name="connsiteY33-224" fmla="*/ 1018052 h 1018179"/>
                <a:gd name="connsiteX34-225" fmla="*/ 2053388 w 2073835"/>
                <a:gd name="connsiteY34-226" fmla="*/ 1018179 h 1018179"/>
                <a:gd name="connsiteX35-227" fmla="*/ 1827546 w 2073835"/>
                <a:gd name="connsiteY35-228" fmla="*/ 1018179 h 1018179"/>
                <a:gd name="connsiteX36-229" fmla="*/ 1826757 w 2073835"/>
                <a:gd name="connsiteY36-230" fmla="*/ 1011530 h 1018179"/>
                <a:gd name="connsiteX37-231" fmla="*/ 1286369 w 2073835"/>
                <a:gd name="connsiteY37-232" fmla="*/ 1011530 h 1018179"/>
                <a:gd name="connsiteX38-233" fmla="*/ 1284390 w 2073835"/>
                <a:gd name="connsiteY38-234" fmla="*/ 991895 h 1018179"/>
                <a:gd name="connsiteX39-235" fmla="*/ 993926 w 2073835"/>
                <a:gd name="connsiteY39-236" fmla="*/ 755160 h 1018179"/>
                <a:gd name="connsiteX40-237" fmla="*/ 703463 w 2073835"/>
                <a:gd name="connsiteY40-238" fmla="*/ 991895 h 1018179"/>
                <a:gd name="connsiteX41-239" fmla="*/ 701483 w 2073835"/>
                <a:gd name="connsiteY41-240" fmla="*/ 1011530 h 1018179"/>
                <a:gd name="connsiteX42-241" fmla="*/ 83785 w 2073835"/>
                <a:gd name="connsiteY42-242" fmla="*/ 1011530 h 1018179"/>
                <a:gd name="connsiteX43-243" fmla="*/ 84222 w 2073835"/>
                <a:gd name="connsiteY43-244" fmla="*/ 1002870 h 1018179"/>
                <a:gd name="connsiteX44-245" fmla="*/ 39947 w 2073835"/>
                <a:gd name="connsiteY44-246" fmla="*/ 1005608 h 1018179"/>
                <a:gd name="connsiteX45-247" fmla="*/ 1517 w 2073835"/>
                <a:gd name="connsiteY45-248" fmla="*/ 1014873 h 1018179"/>
                <a:gd name="connsiteX46-249" fmla="*/ 101434 w 2073835"/>
                <a:gd name="connsiteY46-250" fmla="*/ 882551 h 1018179"/>
                <a:gd name="connsiteX47-251" fmla="*/ 101449 w 2073835"/>
                <a:gd name="connsiteY47-252" fmla="*/ 882540 h 1018179"/>
                <a:gd name="connsiteX48-253" fmla="*/ 118438 w 2073835"/>
                <a:gd name="connsiteY48-254" fmla="*/ 796523 h 1018179"/>
                <a:gd name="connsiteX49-255" fmla="*/ 90983 w 2073835"/>
                <a:gd name="connsiteY49-256" fmla="*/ 806526 h 1018179"/>
                <a:gd name="connsiteX50-257" fmla="*/ 3409 w 2073835"/>
                <a:gd name="connsiteY50-258" fmla="*/ 852621 h 1018179"/>
                <a:gd name="connsiteX51-259" fmla="*/ 101028 w 2073835"/>
                <a:gd name="connsiteY51-260" fmla="*/ 646249 h 1018179"/>
                <a:gd name="connsiteX52-261" fmla="*/ 191411 w 2073835"/>
                <a:gd name="connsiteY52-262" fmla="*/ 592012 h 1018179"/>
                <a:gd name="connsiteX53-263" fmla="*/ 215724 w 2073835"/>
                <a:gd name="connsiteY53-264" fmla="*/ 582337 h 1018179"/>
                <a:gd name="connsiteX54-265" fmla="*/ 248732 w 2073835"/>
                <a:gd name="connsiteY54-266" fmla="*/ 530134 h 1018179"/>
                <a:gd name="connsiteX55-267" fmla="*/ 193673 w 2073835"/>
                <a:gd name="connsiteY55-268" fmla="*/ 531208 h 1018179"/>
                <a:gd name="connsiteX56-269" fmla="*/ 95890 w 2073835"/>
                <a:gd name="connsiteY56-270" fmla="*/ 546450 h 1018179"/>
                <a:gd name="connsiteX57-271" fmla="*/ 255095 w 2073835"/>
                <a:gd name="connsiteY57-272" fmla="*/ 382827 h 1018179"/>
                <a:gd name="connsiteX58-273" fmla="*/ 397175 w 2073835"/>
                <a:gd name="connsiteY58-274" fmla="*/ 358249 h 1018179"/>
                <a:gd name="connsiteX59-275" fmla="*/ 404243 w 2073835"/>
                <a:gd name="connsiteY59-276" fmla="*/ 358551 h 1018179"/>
                <a:gd name="connsiteX60-277" fmla="*/ 449181 w 2073835"/>
                <a:gd name="connsiteY60-278" fmla="*/ 324533 h 1018179"/>
                <a:gd name="connsiteX61-279" fmla="*/ 440910 w 2073835"/>
                <a:gd name="connsiteY61-280" fmla="*/ 321817 h 1018179"/>
                <a:gd name="connsiteX62-281" fmla="*/ 284963 w 2073835"/>
                <a:gd name="connsiteY62-282" fmla="*/ 293776 h 1018179"/>
                <a:gd name="connsiteX63-283" fmla="*/ 483374 w 2073835"/>
                <a:gd name="connsiteY63-284" fmla="*/ 180851 h 1018179"/>
                <a:gd name="connsiteX64-285" fmla="*/ 644966 w 2073835"/>
                <a:gd name="connsiteY64-286" fmla="*/ 201719 h 1018179"/>
                <a:gd name="connsiteX65-287" fmla="*/ 654610 w 2073835"/>
                <a:gd name="connsiteY65-288" fmla="*/ 205195 h 1018179"/>
                <a:gd name="connsiteX66-289" fmla="*/ 659458 w 2073835"/>
                <a:gd name="connsiteY66-290" fmla="*/ 202751 h 1018179"/>
                <a:gd name="connsiteX67-291" fmla="*/ 693065 w 2073835"/>
                <a:gd name="connsiteY67-292" fmla="*/ 191267 h 1018179"/>
                <a:gd name="connsiteX68-293" fmla="*/ 667080 w 2073835"/>
                <a:gd name="connsiteY68-294" fmla="*/ 172930 h 1018179"/>
                <a:gd name="connsiteX69-295" fmla="*/ 526180 w 2073835"/>
                <a:gd name="connsiteY69-296" fmla="*/ 100454 h 1018179"/>
                <a:gd name="connsiteX70-297" fmla="*/ 683757 w 2073835"/>
                <a:gd name="connsiteY70-298" fmla="*/ 48863 h 1018179"/>
                <a:gd name="connsiteX71-299" fmla="*/ 748960 w 2073835"/>
                <a:gd name="connsiteY71-300" fmla="*/ 50577 h 1018179"/>
                <a:gd name="connsiteX72-301" fmla="*/ 881341 w 2073835"/>
                <a:gd name="connsiteY72-302" fmla="*/ 107728 h 1018179"/>
                <a:gd name="connsiteX73-303" fmla="*/ 929904 w 2073835"/>
                <a:gd name="connsiteY73-304" fmla="*/ 142511 h 1018179"/>
                <a:gd name="connsiteX74-305" fmla="*/ 971678 w 2073835"/>
                <a:gd name="connsiteY74-306" fmla="*/ 140534 h 1018179"/>
                <a:gd name="connsiteX75-307" fmla="*/ 960141 w 2073835"/>
                <a:gd name="connsiteY75-308" fmla="*/ 125282 h 1018179"/>
                <a:gd name="connsiteX76-309" fmla="*/ 847922 w 2073835"/>
                <a:gd name="connsiteY76-310" fmla="*/ 13423 h 1018179"/>
                <a:gd name="connsiteX77-311" fmla="*/ 941222 w 2073835"/>
                <a:gd name="connsiteY77-312" fmla="*/ 1295 h 1018179"/>
                <a:gd name="connsiteX0-313" fmla="*/ 941222 w 2073835"/>
                <a:gd name="connsiteY0-314" fmla="*/ 1295 h 1018179"/>
                <a:gd name="connsiteX1-315" fmla="*/ 1075324 w 2073835"/>
                <a:gd name="connsiteY1-316" fmla="*/ 33590 h 1018179"/>
                <a:gd name="connsiteX2-317" fmla="*/ 1184084 w 2073835"/>
                <a:gd name="connsiteY2-318" fmla="*/ 128259 h 1018179"/>
                <a:gd name="connsiteX3-319" fmla="*/ 1212920 w 2073835"/>
                <a:gd name="connsiteY3-320" fmla="*/ 166945 h 1018179"/>
                <a:gd name="connsiteX4-321" fmla="*/ 1242709 w 2073835"/>
                <a:gd name="connsiteY4-322" fmla="*/ 174112 h 1018179"/>
                <a:gd name="connsiteX5-323" fmla="*/ 1238958 w 2073835"/>
                <a:gd name="connsiteY5-324" fmla="*/ 157124 h 1018179"/>
                <a:gd name="connsiteX6-325" fmla="*/ 1183625 w 2073835"/>
                <a:gd name="connsiteY6-326" fmla="*/ 8652 h 1018179"/>
                <a:gd name="connsiteX7-327" fmla="*/ 1196051 w 2073835"/>
                <a:gd name="connsiteY7-328" fmla="*/ 6190 h 1018179"/>
                <a:gd name="connsiteX8-329" fmla="*/ 1381889 w 2073835"/>
                <a:gd name="connsiteY8-330" fmla="*/ 121834 h 1018179"/>
                <a:gd name="connsiteX9-331" fmla="*/ 1441247 w 2073835"/>
                <a:gd name="connsiteY9-332" fmla="*/ 253240 h 1018179"/>
                <a:gd name="connsiteX10-333" fmla="*/ 1442778 w 2073835"/>
                <a:gd name="connsiteY10-334" fmla="*/ 260415 h 1018179"/>
                <a:gd name="connsiteX11-335" fmla="*/ 1476284 w 2073835"/>
                <a:gd name="connsiteY11-336" fmla="*/ 277306 h 1018179"/>
                <a:gd name="connsiteX12-337" fmla="*/ 1497407 w 2073835"/>
                <a:gd name="connsiteY12-338" fmla="*/ 262750 h 1018179"/>
                <a:gd name="connsiteX13-339" fmla="*/ 1478496 w 2073835"/>
                <a:gd name="connsiteY13-340" fmla="*/ 105434 h 1018179"/>
                <a:gd name="connsiteX14-341" fmla="*/ 1644628 w 2073835"/>
                <a:gd name="connsiteY14-342" fmla="*/ 262020 h 1018179"/>
                <a:gd name="connsiteX15-343" fmla="*/ 1671460 w 2073835"/>
                <a:gd name="connsiteY15-344" fmla="*/ 403691 h 1018179"/>
                <a:gd name="connsiteX16-345" fmla="*/ 1670350 w 2073835"/>
                <a:gd name="connsiteY16-346" fmla="*/ 445054 h 1018179"/>
                <a:gd name="connsiteX17-347" fmla="*/ 1694126 w 2073835"/>
                <a:gd name="connsiteY17-348" fmla="*/ 470904 h 1018179"/>
                <a:gd name="connsiteX18-349" fmla="*/ 1707195 w 2073835"/>
                <a:gd name="connsiteY18-350" fmla="*/ 443083 h 1018179"/>
                <a:gd name="connsiteX19-351" fmla="*/ 1743850 w 2073835"/>
                <a:gd name="connsiteY19-352" fmla="*/ 303968 h 1018179"/>
                <a:gd name="connsiteX20-353" fmla="*/ 1836628 w 2073835"/>
                <a:gd name="connsiteY20-354" fmla="*/ 512562 h 1018179"/>
                <a:gd name="connsiteX21-355" fmla="*/ 1818797 w 2073835"/>
                <a:gd name="connsiteY21-356" fmla="*/ 616449 h 1018179"/>
                <a:gd name="connsiteX22-357" fmla="*/ 1809330 w 2073835"/>
                <a:gd name="connsiteY22-358" fmla="*/ 643932 h 1018179"/>
                <a:gd name="connsiteX23-359" fmla="*/ 1835289 w 2073835"/>
                <a:gd name="connsiteY23-360" fmla="*/ 688763 h 1018179"/>
                <a:gd name="connsiteX24-361" fmla="*/ 1841046 w 2073835"/>
                <a:gd name="connsiteY24-362" fmla="*/ 678131 h 1018179"/>
                <a:gd name="connsiteX25-363" fmla="*/ 1928839 w 2073835"/>
                <a:gd name="connsiteY25-364" fmla="*/ 546229 h 1018179"/>
                <a:gd name="connsiteX26-365" fmla="*/ 1953464 w 2073835"/>
                <a:gd name="connsiteY26-366" fmla="*/ 773194 h 1018179"/>
                <a:gd name="connsiteX27-367" fmla="*/ 1925321 w 2073835"/>
                <a:gd name="connsiteY27-368" fmla="*/ 833887 h 1018179"/>
                <a:gd name="connsiteX28-369" fmla="*/ 1887788 w 2073835"/>
                <a:gd name="connsiteY28-370" fmla="*/ 889545 h 1018179"/>
                <a:gd name="connsiteX29-371" fmla="*/ 1901384 w 2073835"/>
                <a:gd name="connsiteY29-372" fmla="*/ 958383 h 1018179"/>
                <a:gd name="connsiteX30-373" fmla="*/ 1901664 w 2073835"/>
                <a:gd name="connsiteY30-374" fmla="*/ 963928 h 1018179"/>
                <a:gd name="connsiteX31-375" fmla="*/ 1911505 w 2073835"/>
                <a:gd name="connsiteY31-376" fmla="*/ 960749 h 1018179"/>
                <a:gd name="connsiteX32-377" fmla="*/ 2059875 w 2073835"/>
                <a:gd name="connsiteY32-378" fmla="*/ 818704 h 1018179"/>
                <a:gd name="connsiteX33-379" fmla="*/ 2053441 w 2073835"/>
                <a:gd name="connsiteY33-380" fmla="*/ 1018052 h 1018179"/>
                <a:gd name="connsiteX34-381" fmla="*/ 2053388 w 2073835"/>
                <a:gd name="connsiteY34-382" fmla="*/ 1018179 h 1018179"/>
                <a:gd name="connsiteX35-383" fmla="*/ 1827546 w 2073835"/>
                <a:gd name="connsiteY35-384" fmla="*/ 1018179 h 1018179"/>
                <a:gd name="connsiteX36-385" fmla="*/ 1826757 w 2073835"/>
                <a:gd name="connsiteY36-386" fmla="*/ 1011530 h 1018179"/>
                <a:gd name="connsiteX37-387" fmla="*/ 1286369 w 2073835"/>
                <a:gd name="connsiteY37-388" fmla="*/ 1011530 h 1018179"/>
                <a:gd name="connsiteX38-389" fmla="*/ 1284390 w 2073835"/>
                <a:gd name="connsiteY38-390" fmla="*/ 991895 h 1018179"/>
                <a:gd name="connsiteX39-391" fmla="*/ 993926 w 2073835"/>
                <a:gd name="connsiteY39-392" fmla="*/ 755160 h 1018179"/>
                <a:gd name="connsiteX40-393" fmla="*/ 703463 w 2073835"/>
                <a:gd name="connsiteY40-394" fmla="*/ 991895 h 1018179"/>
                <a:gd name="connsiteX41-395" fmla="*/ 701483 w 2073835"/>
                <a:gd name="connsiteY41-396" fmla="*/ 1011530 h 1018179"/>
                <a:gd name="connsiteX42-397" fmla="*/ 83785 w 2073835"/>
                <a:gd name="connsiteY42-398" fmla="*/ 1011530 h 1018179"/>
                <a:gd name="connsiteX43-399" fmla="*/ 84222 w 2073835"/>
                <a:gd name="connsiteY43-400" fmla="*/ 1002870 h 1018179"/>
                <a:gd name="connsiteX44-401" fmla="*/ 39947 w 2073835"/>
                <a:gd name="connsiteY44-402" fmla="*/ 1005608 h 1018179"/>
                <a:gd name="connsiteX45-403" fmla="*/ 1517 w 2073835"/>
                <a:gd name="connsiteY45-404" fmla="*/ 1014873 h 1018179"/>
                <a:gd name="connsiteX46-405" fmla="*/ 101434 w 2073835"/>
                <a:gd name="connsiteY46-406" fmla="*/ 882551 h 1018179"/>
                <a:gd name="connsiteX47-407" fmla="*/ 101449 w 2073835"/>
                <a:gd name="connsiteY47-408" fmla="*/ 882540 h 1018179"/>
                <a:gd name="connsiteX48-409" fmla="*/ 118438 w 2073835"/>
                <a:gd name="connsiteY48-410" fmla="*/ 796523 h 1018179"/>
                <a:gd name="connsiteX49-411" fmla="*/ 90983 w 2073835"/>
                <a:gd name="connsiteY49-412" fmla="*/ 806526 h 1018179"/>
                <a:gd name="connsiteX50-413" fmla="*/ 3409 w 2073835"/>
                <a:gd name="connsiteY50-414" fmla="*/ 852621 h 1018179"/>
                <a:gd name="connsiteX51-415" fmla="*/ 101028 w 2073835"/>
                <a:gd name="connsiteY51-416" fmla="*/ 646249 h 1018179"/>
                <a:gd name="connsiteX52-417" fmla="*/ 191411 w 2073835"/>
                <a:gd name="connsiteY52-418" fmla="*/ 592012 h 1018179"/>
                <a:gd name="connsiteX53-419" fmla="*/ 215724 w 2073835"/>
                <a:gd name="connsiteY53-420" fmla="*/ 582337 h 1018179"/>
                <a:gd name="connsiteX54-421" fmla="*/ 248732 w 2073835"/>
                <a:gd name="connsiteY54-422" fmla="*/ 530134 h 1018179"/>
                <a:gd name="connsiteX55-423" fmla="*/ 193673 w 2073835"/>
                <a:gd name="connsiteY55-424" fmla="*/ 531208 h 1018179"/>
                <a:gd name="connsiteX56-425" fmla="*/ 95890 w 2073835"/>
                <a:gd name="connsiteY56-426" fmla="*/ 546450 h 1018179"/>
                <a:gd name="connsiteX57-427" fmla="*/ 255095 w 2073835"/>
                <a:gd name="connsiteY57-428" fmla="*/ 382827 h 1018179"/>
                <a:gd name="connsiteX58-429" fmla="*/ 397175 w 2073835"/>
                <a:gd name="connsiteY58-430" fmla="*/ 358249 h 1018179"/>
                <a:gd name="connsiteX59-431" fmla="*/ 404243 w 2073835"/>
                <a:gd name="connsiteY59-432" fmla="*/ 358551 h 1018179"/>
                <a:gd name="connsiteX60-433" fmla="*/ 449181 w 2073835"/>
                <a:gd name="connsiteY60-434" fmla="*/ 324533 h 1018179"/>
                <a:gd name="connsiteX61-435" fmla="*/ 440910 w 2073835"/>
                <a:gd name="connsiteY61-436" fmla="*/ 321817 h 1018179"/>
                <a:gd name="connsiteX62-437" fmla="*/ 284963 w 2073835"/>
                <a:gd name="connsiteY62-438" fmla="*/ 293776 h 1018179"/>
                <a:gd name="connsiteX63-439" fmla="*/ 483374 w 2073835"/>
                <a:gd name="connsiteY63-440" fmla="*/ 180851 h 1018179"/>
                <a:gd name="connsiteX64-441" fmla="*/ 644966 w 2073835"/>
                <a:gd name="connsiteY64-442" fmla="*/ 201719 h 1018179"/>
                <a:gd name="connsiteX65-443" fmla="*/ 654610 w 2073835"/>
                <a:gd name="connsiteY65-444" fmla="*/ 205195 h 1018179"/>
                <a:gd name="connsiteX66-445" fmla="*/ 659458 w 2073835"/>
                <a:gd name="connsiteY66-446" fmla="*/ 202751 h 1018179"/>
                <a:gd name="connsiteX67-447" fmla="*/ 693065 w 2073835"/>
                <a:gd name="connsiteY67-448" fmla="*/ 191267 h 1018179"/>
                <a:gd name="connsiteX68-449" fmla="*/ 667080 w 2073835"/>
                <a:gd name="connsiteY68-450" fmla="*/ 172930 h 1018179"/>
                <a:gd name="connsiteX69-451" fmla="*/ 526180 w 2073835"/>
                <a:gd name="connsiteY69-452" fmla="*/ 100454 h 1018179"/>
                <a:gd name="connsiteX70-453" fmla="*/ 683757 w 2073835"/>
                <a:gd name="connsiteY70-454" fmla="*/ 48863 h 1018179"/>
                <a:gd name="connsiteX71-455" fmla="*/ 748960 w 2073835"/>
                <a:gd name="connsiteY71-456" fmla="*/ 50577 h 1018179"/>
                <a:gd name="connsiteX72-457" fmla="*/ 881341 w 2073835"/>
                <a:gd name="connsiteY72-458" fmla="*/ 107728 h 1018179"/>
                <a:gd name="connsiteX73-459" fmla="*/ 929904 w 2073835"/>
                <a:gd name="connsiteY73-460" fmla="*/ 142511 h 1018179"/>
                <a:gd name="connsiteX74-461" fmla="*/ 971678 w 2073835"/>
                <a:gd name="connsiteY74-462" fmla="*/ 140534 h 1018179"/>
                <a:gd name="connsiteX75-463" fmla="*/ 960141 w 2073835"/>
                <a:gd name="connsiteY75-464" fmla="*/ 125282 h 1018179"/>
                <a:gd name="connsiteX76-465" fmla="*/ 847922 w 2073835"/>
                <a:gd name="connsiteY76-466" fmla="*/ 13423 h 1018179"/>
                <a:gd name="connsiteX77-467" fmla="*/ 941222 w 2073835"/>
                <a:gd name="connsiteY77-468" fmla="*/ 1295 h 1018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Lst>
              <a:rect l="l" t="t" r="r" b="b"/>
              <a:pathLst>
                <a:path w="2073835" h="1018179">
                  <a:moveTo>
                    <a:pt x="941222" y="1295"/>
                  </a:moveTo>
                  <a:cubicBezTo>
                    <a:pt x="988502" y="4884"/>
                    <a:pt x="1042582" y="15877"/>
                    <a:pt x="1075324" y="33590"/>
                  </a:cubicBezTo>
                  <a:cubicBezTo>
                    <a:pt x="1108067" y="51303"/>
                    <a:pt x="1150410" y="89527"/>
                    <a:pt x="1184084" y="128259"/>
                  </a:cubicBezTo>
                  <a:lnTo>
                    <a:pt x="1212920" y="166945"/>
                  </a:lnTo>
                  <a:lnTo>
                    <a:pt x="1242709" y="174112"/>
                  </a:lnTo>
                  <a:lnTo>
                    <a:pt x="1238958" y="157124"/>
                  </a:lnTo>
                  <a:cubicBezTo>
                    <a:pt x="1225363" y="102775"/>
                    <a:pt x="1202918" y="31293"/>
                    <a:pt x="1183625" y="8652"/>
                  </a:cubicBezTo>
                  <a:cubicBezTo>
                    <a:pt x="1186124" y="6526"/>
                    <a:pt x="1190398" y="5769"/>
                    <a:pt x="1196051" y="6190"/>
                  </a:cubicBezTo>
                  <a:cubicBezTo>
                    <a:pt x="1235619" y="9136"/>
                    <a:pt x="1342742" y="69763"/>
                    <a:pt x="1381889" y="121834"/>
                  </a:cubicBezTo>
                  <a:cubicBezTo>
                    <a:pt x="1404259" y="151591"/>
                    <a:pt x="1426798" y="203993"/>
                    <a:pt x="1441247" y="253240"/>
                  </a:cubicBezTo>
                  <a:lnTo>
                    <a:pt x="1442778" y="260415"/>
                  </a:lnTo>
                  <a:lnTo>
                    <a:pt x="1476284" y="277306"/>
                  </a:lnTo>
                  <a:lnTo>
                    <a:pt x="1497407" y="262750"/>
                  </a:lnTo>
                  <a:cubicBezTo>
                    <a:pt x="1496959" y="206727"/>
                    <a:pt x="1491931" y="131974"/>
                    <a:pt x="1478496" y="105434"/>
                  </a:cubicBezTo>
                  <a:cubicBezTo>
                    <a:pt x="1501933" y="93596"/>
                    <a:pt x="1615120" y="193665"/>
                    <a:pt x="1644628" y="262020"/>
                  </a:cubicBezTo>
                  <a:cubicBezTo>
                    <a:pt x="1659383" y="296197"/>
                    <a:pt x="1668983" y="352427"/>
                    <a:pt x="1671460" y="403691"/>
                  </a:cubicBezTo>
                  <a:lnTo>
                    <a:pt x="1670350" y="445054"/>
                  </a:lnTo>
                  <a:lnTo>
                    <a:pt x="1694126" y="470904"/>
                  </a:lnTo>
                  <a:lnTo>
                    <a:pt x="1707195" y="443083"/>
                  </a:lnTo>
                  <a:cubicBezTo>
                    <a:pt x="1728416" y="391232"/>
                    <a:pt x="1745995" y="333637"/>
                    <a:pt x="1743850" y="303968"/>
                  </a:cubicBezTo>
                  <a:cubicBezTo>
                    <a:pt x="1770041" y="302098"/>
                    <a:pt x="1835805" y="438115"/>
                    <a:pt x="1836628" y="512562"/>
                  </a:cubicBezTo>
                  <a:cubicBezTo>
                    <a:pt x="1836937" y="540480"/>
                    <a:pt x="1829781" y="578721"/>
                    <a:pt x="1818797" y="616449"/>
                  </a:cubicBezTo>
                  <a:lnTo>
                    <a:pt x="1809330" y="643932"/>
                  </a:lnTo>
                  <a:lnTo>
                    <a:pt x="1835289" y="688763"/>
                  </a:lnTo>
                  <a:lnTo>
                    <a:pt x="1841046" y="678131"/>
                  </a:lnTo>
                  <a:cubicBezTo>
                    <a:pt x="1877090" y="635241"/>
                    <a:pt x="1921818" y="575135"/>
                    <a:pt x="1928839" y="546229"/>
                  </a:cubicBezTo>
                  <a:cubicBezTo>
                    <a:pt x="1954349" y="552449"/>
                    <a:pt x="1975421" y="702052"/>
                    <a:pt x="1953464" y="773194"/>
                  </a:cubicBezTo>
                  <a:cubicBezTo>
                    <a:pt x="1947975" y="790979"/>
                    <a:pt x="1937925" y="812119"/>
                    <a:pt x="1925321" y="833887"/>
                  </a:cubicBezTo>
                  <a:lnTo>
                    <a:pt x="1887788" y="889545"/>
                  </a:lnTo>
                  <a:lnTo>
                    <a:pt x="1901384" y="958383"/>
                  </a:lnTo>
                  <a:cubicBezTo>
                    <a:pt x="1901477" y="960231"/>
                    <a:pt x="1901571" y="962080"/>
                    <a:pt x="1901664" y="963928"/>
                  </a:cubicBezTo>
                  <a:lnTo>
                    <a:pt x="1911505" y="960749"/>
                  </a:lnTo>
                  <a:cubicBezTo>
                    <a:pt x="1950867" y="932901"/>
                    <a:pt x="2043479" y="854818"/>
                    <a:pt x="2059875" y="818704"/>
                  </a:cubicBezTo>
                  <a:cubicBezTo>
                    <a:pt x="2080786" y="828219"/>
                    <a:pt x="2077854" y="944947"/>
                    <a:pt x="2053441" y="1018052"/>
                  </a:cubicBezTo>
                  <a:cubicBezTo>
                    <a:pt x="2053423" y="1018094"/>
                    <a:pt x="2053406" y="1018137"/>
                    <a:pt x="2053388" y="1018179"/>
                  </a:cubicBezTo>
                  <a:lnTo>
                    <a:pt x="1827546" y="1018179"/>
                  </a:lnTo>
                  <a:lnTo>
                    <a:pt x="1826757" y="1011530"/>
                  </a:lnTo>
                  <a:lnTo>
                    <a:pt x="1286369" y="1011530"/>
                  </a:lnTo>
                  <a:lnTo>
                    <a:pt x="1284390" y="991895"/>
                  </a:lnTo>
                  <a:cubicBezTo>
                    <a:pt x="1256743" y="856791"/>
                    <a:pt x="1137203" y="755160"/>
                    <a:pt x="993926" y="755160"/>
                  </a:cubicBezTo>
                  <a:cubicBezTo>
                    <a:pt x="850649" y="755160"/>
                    <a:pt x="731109" y="856791"/>
                    <a:pt x="703463" y="991895"/>
                  </a:cubicBezTo>
                  <a:lnTo>
                    <a:pt x="701483" y="1011530"/>
                  </a:lnTo>
                  <a:lnTo>
                    <a:pt x="83785" y="1011530"/>
                  </a:lnTo>
                  <a:cubicBezTo>
                    <a:pt x="83931" y="1008643"/>
                    <a:pt x="84076" y="1005757"/>
                    <a:pt x="84222" y="1002870"/>
                  </a:cubicBezTo>
                  <a:lnTo>
                    <a:pt x="39947" y="1005608"/>
                  </a:lnTo>
                  <a:cubicBezTo>
                    <a:pt x="23769" y="1007454"/>
                    <a:pt x="10305" y="1010281"/>
                    <a:pt x="1517" y="1014873"/>
                  </a:cubicBezTo>
                  <a:cubicBezTo>
                    <a:pt x="-7588" y="997412"/>
                    <a:pt x="45598" y="928657"/>
                    <a:pt x="101434" y="882551"/>
                  </a:cubicBezTo>
                  <a:cubicBezTo>
                    <a:pt x="101439" y="882547"/>
                    <a:pt x="101444" y="882544"/>
                    <a:pt x="101449" y="882540"/>
                  </a:cubicBezTo>
                  <a:lnTo>
                    <a:pt x="118438" y="796523"/>
                  </a:lnTo>
                  <a:lnTo>
                    <a:pt x="90983" y="806526"/>
                  </a:lnTo>
                  <a:cubicBezTo>
                    <a:pt x="53068" y="821590"/>
                    <a:pt x="17471" y="838638"/>
                    <a:pt x="3409" y="852621"/>
                  </a:cubicBezTo>
                  <a:cubicBezTo>
                    <a:pt x="-15089" y="833988"/>
                    <a:pt x="45130" y="695427"/>
                    <a:pt x="101028" y="646249"/>
                  </a:cubicBezTo>
                  <a:cubicBezTo>
                    <a:pt x="121991" y="627807"/>
                    <a:pt x="155646" y="608291"/>
                    <a:pt x="191411" y="592012"/>
                  </a:cubicBezTo>
                  <a:lnTo>
                    <a:pt x="215724" y="582337"/>
                  </a:lnTo>
                  <a:lnTo>
                    <a:pt x="248732" y="530134"/>
                  </a:lnTo>
                  <a:lnTo>
                    <a:pt x="193673" y="531208"/>
                  </a:lnTo>
                  <a:cubicBezTo>
                    <a:pt x="152922" y="533178"/>
                    <a:pt x="113723" y="537776"/>
                    <a:pt x="95890" y="546450"/>
                  </a:cubicBezTo>
                  <a:cubicBezTo>
                    <a:pt x="84425" y="522829"/>
                    <a:pt x="186280" y="411246"/>
                    <a:pt x="255095" y="382827"/>
                  </a:cubicBezTo>
                  <a:cubicBezTo>
                    <a:pt x="289503" y="368617"/>
                    <a:pt x="345879" y="359912"/>
                    <a:pt x="397175" y="358249"/>
                  </a:cubicBezTo>
                  <a:lnTo>
                    <a:pt x="404243" y="358551"/>
                  </a:lnTo>
                  <a:lnTo>
                    <a:pt x="449181" y="324533"/>
                  </a:lnTo>
                  <a:lnTo>
                    <a:pt x="440910" y="321817"/>
                  </a:lnTo>
                  <a:cubicBezTo>
                    <a:pt x="387218" y="305821"/>
                    <a:pt x="314275" y="288712"/>
                    <a:pt x="284963" y="293776"/>
                  </a:cubicBezTo>
                  <a:cubicBezTo>
                    <a:pt x="280515" y="267898"/>
                    <a:pt x="409371" y="189023"/>
                    <a:pt x="483374" y="180851"/>
                  </a:cubicBezTo>
                  <a:cubicBezTo>
                    <a:pt x="525001" y="176254"/>
                    <a:pt x="591399" y="186076"/>
                    <a:pt x="644966" y="201719"/>
                  </a:cubicBezTo>
                  <a:lnTo>
                    <a:pt x="654610" y="205195"/>
                  </a:lnTo>
                  <a:lnTo>
                    <a:pt x="659458" y="202751"/>
                  </a:lnTo>
                  <a:lnTo>
                    <a:pt x="693065" y="191267"/>
                  </a:lnTo>
                  <a:lnTo>
                    <a:pt x="667080" y="172930"/>
                  </a:lnTo>
                  <a:cubicBezTo>
                    <a:pt x="620425" y="141914"/>
                    <a:pt x="555690" y="104196"/>
                    <a:pt x="526180" y="100454"/>
                  </a:cubicBezTo>
                  <a:cubicBezTo>
                    <a:pt x="528673" y="80919"/>
                    <a:pt x="611592" y="54837"/>
                    <a:pt x="683757" y="48863"/>
                  </a:cubicBezTo>
                  <a:cubicBezTo>
                    <a:pt x="707812" y="46871"/>
                    <a:pt x="730673" y="47114"/>
                    <a:pt x="748960" y="50577"/>
                  </a:cubicBezTo>
                  <a:cubicBezTo>
                    <a:pt x="785536" y="57505"/>
                    <a:pt x="837491" y="81058"/>
                    <a:pt x="881341" y="107728"/>
                  </a:cubicBezTo>
                  <a:lnTo>
                    <a:pt x="929904" y="142511"/>
                  </a:lnTo>
                  <a:lnTo>
                    <a:pt x="971678" y="140534"/>
                  </a:lnTo>
                  <a:lnTo>
                    <a:pt x="960141" y="125282"/>
                  </a:lnTo>
                  <a:cubicBezTo>
                    <a:pt x="925115" y="81557"/>
                    <a:pt x="874900" y="25954"/>
                    <a:pt x="847922" y="13423"/>
                  </a:cubicBezTo>
                  <a:cubicBezTo>
                    <a:pt x="853462" y="1521"/>
                    <a:pt x="893941" y="-2294"/>
                    <a:pt x="941222" y="1295"/>
                  </a:cubicBezTo>
                  <a:close/>
                </a:path>
              </a:pathLst>
            </a:custGeom>
            <a:solidFill>
              <a:schemeClr val="bg1">
                <a:lumMod val="9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第一</a:t>
              </a:r>
            </a:p>
          </p:txBody>
        </p:sp>
        <p:sp>
          <p:nvSpPr>
            <p:cNvPr id="7" name="矩形 6"/>
            <p:cNvSpPr/>
            <p:nvPr/>
          </p:nvSpPr>
          <p:spPr>
            <a:xfrm>
              <a:off x="963184" y="2007077"/>
              <a:ext cx="2817600" cy="1598163"/>
            </a:xfrm>
            <a:prstGeom prst="rect">
              <a:avLst/>
            </a:prstGeom>
            <a:solidFill>
              <a:schemeClr val="bg1">
                <a:lumMod val="9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grpSp>
          <p:nvGrpSpPr>
            <p:cNvPr id="5" name="组合 7"/>
            <p:cNvGrpSpPr/>
            <p:nvPr/>
          </p:nvGrpSpPr>
          <p:grpSpPr>
            <a:xfrm>
              <a:off x="2267162" y="3581518"/>
              <a:ext cx="182960" cy="1152337"/>
              <a:chOff x="6038577" y="2398521"/>
              <a:chExt cx="130628" cy="879167"/>
            </a:xfrm>
          </p:grpSpPr>
          <p:cxnSp>
            <p:nvCxnSpPr>
              <p:cNvPr id="10" name="直接连接符 9"/>
              <p:cNvCxnSpPr/>
              <p:nvPr/>
            </p:nvCxnSpPr>
            <p:spPr>
              <a:xfrm flipH="1">
                <a:off x="6095730" y="2398521"/>
                <a:ext cx="0" cy="741583"/>
              </a:xfrm>
              <a:prstGeom prst="line">
                <a:avLst/>
              </a:prstGeom>
              <a:gradFill flip="none" rotWithShape="1">
                <a:gsLst>
                  <a:gs pos="17000">
                    <a:srgbClr val="00B0F0">
                      <a:shade val="30000"/>
                      <a:satMod val="115000"/>
                    </a:srgbClr>
                  </a:gs>
                  <a:gs pos="56000">
                    <a:srgbClr val="00B0F0">
                      <a:shade val="67500"/>
                      <a:satMod val="115000"/>
                    </a:srgbClr>
                  </a:gs>
                  <a:gs pos="100000">
                    <a:srgbClr val="00B0F0">
                      <a:shade val="100000"/>
                      <a:satMod val="115000"/>
                    </a:srgbClr>
                  </a:gs>
                </a:gsLst>
                <a:lin ang="600000" scaled="0"/>
                <a:tileRect/>
              </a:gra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11" name="椭圆 10"/>
              <p:cNvSpPr/>
              <p:nvPr/>
            </p:nvSpPr>
            <p:spPr>
              <a:xfrm>
                <a:off x="6038577" y="3147060"/>
                <a:ext cx="130628" cy="130628"/>
              </a:xfrm>
              <a:prstGeom prst="ellipse">
                <a:avLst/>
              </a:prstGeom>
              <a:solidFill>
                <a:schemeClr val="bg1">
                  <a:lumMod val="9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sp>
          <p:nvSpPr>
            <p:cNvPr id="9" name="文本框 14"/>
            <p:cNvSpPr txBox="1"/>
            <p:nvPr/>
          </p:nvSpPr>
          <p:spPr>
            <a:xfrm>
              <a:off x="998648" y="2414371"/>
              <a:ext cx="2736761" cy="76944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2200" b="1" dirty="0">
                  <a:solidFill>
                    <a:prstClr val="white"/>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你有没有终生为之奋斗的目标？</a:t>
              </a:r>
            </a:p>
          </p:txBody>
        </p:sp>
      </p:grpSp>
      <p:grpSp>
        <p:nvGrpSpPr>
          <p:cNvPr id="8" name="组合 11"/>
          <p:cNvGrpSpPr/>
          <p:nvPr/>
        </p:nvGrpSpPr>
        <p:grpSpPr>
          <a:xfrm>
            <a:off x="8155519" y="566303"/>
            <a:ext cx="2904655" cy="3657174"/>
            <a:chOff x="4726519" y="2017913"/>
            <a:chExt cx="2904655" cy="3657174"/>
          </a:xfrm>
        </p:grpSpPr>
        <p:sp>
          <p:nvSpPr>
            <p:cNvPr id="13" name="任意多边形 12"/>
            <p:cNvSpPr/>
            <p:nvPr/>
          </p:nvSpPr>
          <p:spPr>
            <a:xfrm>
              <a:off x="4726519" y="4340550"/>
              <a:ext cx="2904655" cy="1334537"/>
            </a:xfrm>
            <a:custGeom>
              <a:avLst/>
              <a:gdLst>
                <a:gd name="connsiteX0" fmla="*/ 941222 w 2073835"/>
                <a:gd name="connsiteY0" fmla="*/ 1295 h 1018179"/>
                <a:gd name="connsiteX1" fmla="*/ 1075324 w 2073835"/>
                <a:gd name="connsiteY1" fmla="*/ 33590 h 1018179"/>
                <a:gd name="connsiteX2" fmla="*/ 1184084 w 2073835"/>
                <a:gd name="connsiteY2" fmla="*/ 128259 h 1018179"/>
                <a:gd name="connsiteX3" fmla="*/ 1212920 w 2073835"/>
                <a:gd name="connsiteY3" fmla="*/ 166945 h 1018179"/>
                <a:gd name="connsiteX4" fmla="*/ 1242709 w 2073835"/>
                <a:gd name="connsiteY4" fmla="*/ 174112 h 1018179"/>
                <a:gd name="connsiteX5" fmla="*/ 1238958 w 2073835"/>
                <a:gd name="connsiteY5" fmla="*/ 157124 h 1018179"/>
                <a:gd name="connsiteX6" fmla="*/ 1183625 w 2073835"/>
                <a:gd name="connsiteY6" fmla="*/ 8652 h 1018179"/>
                <a:gd name="connsiteX7" fmla="*/ 1196051 w 2073835"/>
                <a:gd name="connsiteY7" fmla="*/ 6190 h 1018179"/>
                <a:gd name="connsiteX8" fmla="*/ 1381889 w 2073835"/>
                <a:gd name="connsiteY8" fmla="*/ 121834 h 1018179"/>
                <a:gd name="connsiteX9" fmla="*/ 1441247 w 2073835"/>
                <a:gd name="connsiteY9" fmla="*/ 253240 h 1018179"/>
                <a:gd name="connsiteX10" fmla="*/ 1442778 w 2073835"/>
                <a:gd name="connsiteY10" fmla="*/ 260415 h 1018179"/>
                <a:gd name="connsiteX11" fmla="*/ 1476284 w 2073835"/>
                <a:gd name="connsiteY11" fmla="*/ 277306 h 1018179"/>
                <a:gd name="connsiteX12" fmla="*/ 1496812 w 2073835"/>
                <a:gd name="connsiteY12" fmla="*/ 292846 h 1018179"/>
                <a:gd name="connsiteX13" fmla="*/ 1497407 w 2073835"/>
                <a:gd name="connsiteY13" fmla="*/ 262750 h 1018179"/>
                <a:gd name="connsiteX14" fmla="*/ 1478496 w 2073835"/>
                <a:gd name="connsiteY14" fmla="*/ 105434 h 1018179"/>
                <a:gd name="connsiteX15" fmla="*/ 1644628 w 2073835"/>
                <a:gd name="connsiteY15" fmla="*/ 262020 h 1018179"/>
                <a:gd name="connsiteX16" fmla="*/ 1671460 w 2073835"/>
                <a:gd name="connsiteY16" fmla="*/ 403691 h 1018179"/>
                <a:gd name="connsiteX17" fmla="*/ 1670350 w 2073835"/>
                <a:gd name="connsiteY17" fmla="*/ 445054 h 1018179"/>
                <a:gd name="connsiteX18" fmla="*/ 1694126 w 2073835"/>
                <a:gd name="connsiteY18" fmla="*/ 470904 h 1018179"/>
                <a:gd name="connsiteX19" fmla="*/ 1700545 w 2073835"/>
                <a:gd name="connsiteY19" fmla="*/ 456384 h 1018179"/>
                <a:gd name="connsiteX20" fmla="*/ 1743850 w 2073835"/>
                <a:gd name="connsiteY20" fmla="*/ 303968 h 1018179"/>
                <a:gd name="connsiteX21" fmla="*/ 1836628 w 2073835"/>
                <a:gd name="connsiteY21" fmla="*/ 512562 h 1018179"/>
                <a:gd name="connsiteX22" fmla="*/ 1818797 w 2073835"/>
                <a:gd name="connsiteY22" fmla="*/ 616449 h 1018179"/>
                <a:gd name="connsiteX23" fmla="*/ 1809330 w 2073835"/>
                <a:gd name="connsiteY23" fmla="*/ 643932 h 1018179"/>
                <a:gd name="connsiteX24" fmla="*/ 1828639 w 2073835"/>
                <a:gd name="connsiteY24" fmla="*/ 692088 h 1018179"/>
                <a:gd name="connsiteX25" fmla="*/ 1841046 w 2073835"/>
                <a:gd name="connsiteY25" fmla="*/ 678131 h 1018179"/>
                <a:gd name="connsiteX26" fmla="*/ 1928839 w 2073835"/>
                <a:gd name="connsiteY26" fmla="*/ 546229 h 1018179"/>
                <a:gd name="connsiteX27" fmla="*/ 1953464 w 2073835"/>
                <a:gd name="connsiteY27" fmla="*/ 773194 h 1018179"/>
                <a:gd name="connsiteX28" fmla="*/ 1925321 w 2073835"/>
                <a:gd name="connsiteY28" fmla="*/ 833887 h 1018179"/>
                <a:gd name="connsiteX29" fmla="*/ 1887788 w 2073835"/>
                <a:gd name="connsiteY29" fmla="*/ 889545 h 1018179"/>
                <a:gd name="connsiteX30" fmla="*/ 1901384 w 2073835"/>
                <a:gd name="connsiteY30" fmla="*/ 958383 h 1018179"/>
                <a:gd name="connsiteX31" fmla="*/ 1901664 w 2073835"/>
                <a:gd name="connsiteY31" fmla="*/ 963928 h 1018179"/>
                <a:gd name="connsiteX32" fmla="*/ 1911505 w 2073835"/>
                <a:gd name="connsiteY32" fmla="*/ 960749 h 1018179"/>
                <a:gd name="connsiteX33" fmla="*/ 2059875 w 2073835"/>
                <a:gd name="connsiteY33" fmla="*/ 818704 h 1018179"/>
                <a:gd name="connsiteX34" fmla="*/ 2053441 w 2073835"/>
                <a:gd name="connsiteY34" fmla="*/ 1018052 h 1018179"/>
                <a:gd name="connsiteX35" fmla="*/ 2053388 w 2073835"/>
                <a:gd name="connsiteY35" fmla="*/ 1018179 h 1018179"/>
                <a:gd name="connsiteX36" fmla="*/ 1827546 w 2073835"/>
                <a:gd name="connsiteY36" fmla="*/ 1018179 h 1018179"/>
                <a:gd name="connsiteX37" fmla="*/ 1826757 w 2073835"/>
                <a:gd name="connsiteY37" fmla="*/ 1011530 h 1018179"/>
                <a:gd name="connsiteX38" fmla="*/ 1286369 w 2073835"/>
                <a:gd name="connsiteY38" fmla="*/ 1011530 h 1018179"/>
                <a:gd name="connsiteX39" fmla="*/ 1284390 w 2073835"/>
                <a:gd name="connsiteY39" fmla="*/ 991895 h 1018179"/>
                <a:gd name="connsiteX40" fmla="*/ 993926 w 2073835"/>
                <a:gd name="connsiteY40" fmla="*/ 755160 h 1018179"/>
                <a:gd name="connsiteX41" fmla="*/ 703463 w 2073835"/>
                <a:gd name="connsiteY41" fmla="*/ 991895 h 1018179"/>
                <a:gd name="connsiteX42" fmla="*/ 701483 w 2073835"/>
                <a:gd name="connsiteY42" fmla="*/ 1011530 h 1018179"/>
                <a:gd name="connsiteX43" fmla="*/ 83785 w 2073835"/>
                <a:gd name="connsiteY43" fmla="*/ 1011530 h 1018179"/>
                <a:gd name="connsiteX44" fmla="*/ 84222 w 2073835"/>
                <a:gd name="connsiteY44" fmla="*/ 1002870 h 1018179"/>
                <a:gd name="connsiteX45" fmla="*/ 39947 w 2073835"/>
                <a:gd name="connsiteY45" fmla="*/ 1005608 h 1018179"/>
                <a:gd name="connsiteX46" fmla="*/ 1517 w 2073835"/>
                <a:gd name="connsiteY46" fmla="*/ 1014873 h 1018179"/>
                <a:gd name="connsiteX47" fmla="*/ 101434 w 2073835"/>
                <a:gd name="connsiteY47" fmla="*/ 882551 h 1018179"/>
                <a:gd name="connsiteX48" fmla="*/ 101449 w 2073835"/>
                <a:gd name="connsiteY48" fmla="*/ 882540 h 1018179"/>
                <a:gd name="connsiteX49" fmla="*/ 118438 w 2073835"/>
                <a:gd name="connsiteY49" fmla="*/ 796523 h 1018179"/>
                <a:gd name="connsiteX50" fmla="*/ 90983 w 2073835"/>
                <a:gd name="connsiteY50" fmla="*/ 806526 h 1018179"/>
                <a:gd name="connsiteX51" fmla="*/ 3409 w 2073835"/>
                <a:gd name="connsiteY51" fmla="*/ 852621 h 1018179"/>
                <a:gd name="connsiteX52" fmla="*/ 101028 w 2073835"/>
                <a:gd name="connsiteY52" fmla="*/ 646249 h 1018179"/>
                <a:gd name="connsiteX53" fmla="*/ 191411 w 2073835"/>
                <a:gd name="connsiteY53" fmla="*/ 592012 h 1018179"/>
                <a:gd name="connsiteX54" fmla="*/ 215724 w 2073835"/>
                <a:gd name="connsiteY54" fmla="*/ 582337 h 1018179"/>
                <a:gd name="connsiteX55" fmla="*/ 248732 w 2073835"/>
                <a:gd name="connsiteY55" fmla="*/ 530134 h 1018179"/>
                <a:gd name="connsiteX56" fmla="*/ 193673 w 2073835"/>
                <a:gd name="connsiteY56" fmla="*/ 531208 h 1018179"/>
                <a:gd name="connsiteX57" fmla="*/ 95890 w 2073835"/>
                <a:gd name="connsiteY57" fmla="*/ 546450 h 1018179"/>
                <a:gd name="connsiteX58" fmla="*/ 255095 w 2073835"/>
                <a:gd name="connsiteY58" fmla="*/ 382827 h 1018179"/>
                <a:gd name="connsiteX59" fmla="*/ 397175 w 2073835"/>
                <a:gd name="connsiteY59" fmla="*/ 358249 h 1018179"/>
                <a:gd name="connsiteX60" fmla="*/ 404243 w 2073835"/>
                <a:gd name="connsiteY60" fmla="*/ 358551 h 1018179"/>
                <a:gd name="connsiteX61" fmla="*/ 449181 w 2073835"/>
                <a:gd name="connsiteY61" fmla="*/ 324533 h 1018179"/>
                <a:gd name="connsiteX62" fmla="*/ 440910 w 2073835"/>
                <a:gd name="connsiteY62" fmla="*/ 321817 h 1018179"/>
                <a:gd name="connsiteX63" fmla="*/ 284963 w 2073835"/>
                <a:gd name="connsiteY63" fmla="*/ 293776 h 1018179"/>
                <a:gd name="connsiteX64" fmla="*/ 483374 w 2073835"/>
                <a:gd name="connsiteY64" fmla="*/ 180851 h 1018179"/>
                <a:gd name="connsiteX65" fmla="*/ 644966 w 2073835"/>
                <a:gd name="connsiteY65" fmla="*/ 201719 h 1018179"/>
                <a:gd name="connsiteX66" fmla="*/ 654610 w 2073835"/>
                <a:gd name="connsiteY66" fmla="*/ 205195 h 1018179"/>
                <a:gd name="connsiteX67" fmla="*/ 659458 w 2073835"/>
                <a:gd name="connsiteY67" fmla="*/ 202751 h 1018179"/>
                <a:gd name="connsiteX68" fmla="*/ 693065 w 2073835"/>
                <a:gd name="connsiteY68" fmla="*/ 191267 h 1018179"/>
                <a:gd name="connsiteX69" fmla="*/ 667080 w 2073835"/>
                <a:gd name="connsiteY69" fmla="*/ 172930 h 1018179"/>
                <a:gd name="connsiteX70" fmla="*/ 526180 w 2073835"/>
                <a:gd name="connsiteY70" fmla="*/ 100454 h 1018179"/>
                <a:gd name="connsiteX71" fmla="*/ 683757 w 2073835"/>
                <a:gd name="connsiteY71" fmla="*/ 48863 h 1018179"/>
                <a:gd name="connsiteX72" fmla="*/ 748960 w 2073835"/>
                <a:gd name="connsiteY72" fmla="*/ 50577 h 1018179"/>
                <a:gd name="connsiteX73" fmla="*/ 881341 w 2073835"/>
                <a:gd name="connsiteY73" fmla="*/ 107728 h 1018179"/>
                <a:gd name="connsiteX74" fmla="*/ 929904 w 2073835"/>
                <a:gd name="connsiteY74" fmla="*/ 142511 h 1018179"/>
                <a:gd name="connsiteX75" fmla="*/ 971678 w 2073835"/>
                <a:gd name="connsiteY75" fmla="*/ 140534 h 1018179"/>
                <a:gd name="connsiteX76" fmla="*/ 960141 w 2073835"/>
                <a:gd name="connsiteY76" fmla="*/ 125282 h 1018179"/>
                <a:gd name="connsiteX77" fmla="*/ 847922 w 2073835"/>
                <a:gd name="connsiteY77" fmla="*/ 13423 h 1018179"/>
                <a:gd name="connsiteX78" fmla="*/ 941222 w 2073835"/>
                <a:gd name="connsiteY78" fmla="*/ 1295 h 1018179"/>
                <a:gd name="connsiteX0-1" fmla="*/ 941222 w 2073835"/>
                <a:gd name="connsiteY0-2" fmla="*/ 1295 h 1018179"/>
                <a:gd name="connsiteX1-3" fmla="*/ 1075324 w 2073835"/>
                <a:gd name="connsiteY1-4" fmla="*/ 33590 h 1018179"/>
                <a:gd name="connsiteX2-5" fmla="*/ 1184084 w 2073835"/>
                <a:gd name="connsiteY2-6" fmla="*/ 128259 h 1018179"/>
                <a:gd name="connsiteX3-7" fmla="*/ 1212920 w 2073835"/>
                <a:gd name="connsiteY3-8" fmla="*/ 166945 h 1018179"/>
                <a:gd name="connsiteX4-9" fmla="*/ 1242709 w 2073835"/>
                <a:gd name="connsiteY4-10" fmla="*/ 174112 h 1018179"/>
                <a:gd name="connsiteX5-11" fmla="*/ 1238958 w 2073835"/>
                <a:gd name="connsiteY5-12" fmla="*/ 157124 h 1018179"/>
                <a:gd name="connsiteX6-13" fmla="*/ 1183625 w 2073835"/>
                <a:gd name="connsiteY6-14" fmla="*/ 8652 h 1018179"/>
                <a:gd name="connsiteX7-15" fmla="*/ 1196051 w 2073835"/>
                <a:gd name="connsiteY7-16" fmla="*/ 6190 h 1018179"/>
                <a:gd name="connsiteX8-17" fmla="*/ 1381889 w 2073835"/>
                <a:gd name="connsiteY8-18" fmla="*/ 121834 h 1018179"/>
                <a:gd name="connsiteX9-19" fmla="*/ 1441247 w 2073835"/>
                <a:gd name="connsiteY9-20" fmla="*/ 253240 h 1018179"/>
                <a:gd name="connsiteX10-21" fmla="*/ 1442778 w 2073835"/>
                <a:gd name="connsiteY10-22" fmla="*/ 260415 h 1018179"/>
                <a:gd name="connsiteX11-23" fmla="*/ 1476284 w 2073835"/>
                <a:gd name="connsiteY11-24" fmla="*/ 277306 h 1018179"/>
                <a:gd name="connsiteX12-25" fmla="*/ 1497407 w 2073835"/>
                <a:gd name="connsiteY12-26" fmla="*/ 262750 h 1018179"/>
                <a:gd name="connsiteX13-27" fmla="*/ 1478496 w 2073835"/>
                <a:gd name="connsiteY13-28" fmla="*/ 105434 h 1018179"/>
                <a:gd name="connsiteX14-29" fmla="*/ 1644628 w 2073835"/>
                <a:gd name="connsiteY14-30" fmla="*/ 262020 h 1018179"/>
                <a:gd name="connsiteX15-31" fmla="*/ 1671460 w 2073835"/>
                <a:gd name="connsiteY15-32" fmla="*/ 403691 h 1018179"/>
                <a:gd name="connsiteX16-33" fmla="*/ 1670350 w 2073835"/>
                <a:gd name="connsiteY16-34" fmla="*/ 445054 h 1018179"/>
                <a:gd name="connsiteX17-35" fmla="*/ 1694126 w 2073835"/>
                <a:gd name="connsiteY17-36" fmla="*/ 470904 h 1018179"/>
                <a:gd name="connsiteX18-37" fmla="*/ 1700545 w 2073835"/>
                <a:gd name="connsiteY18-38" fmla="*/ 456384 h 1018179"/>
                <a:gd name="connsiteX19-39" fmla="*/ 1743850 w 2073835"/>
                <a:gd name="connsiteY19-40" fmla="*/ 303968 h 1018179"/>
                <a:gd name="connsiteX20-41" fmla="*/ 1836628 w 2073835"/>
                <a:gd name="connsiteY20-42" fmla="*/ 512562 h 1018179"/>
                <a:gd name="connsiteX21-43" fmla="*/ 1818797 w 2073835"/>
                <a:gd name="connsiteY21-44" fmla="*/ 616449 h 1018179"/>
                <a:gd name="connsiteX22-45" fmla="*/ 1809330 w 2073835"/>
                <a:gd name="connsiteY22-46" fmla="*/ 643932 h 1018179"/>
                <a:gd name="connsiteX23-47" fmla="*/ 1828639 w 2073835"/>
                <a:gd name="connsiteY23-48" fmla="*/ 692088 h 1018179"/>
                <a:gd name="connsiteX24-49" fmla="*/ 1841046 w 2073835"/>
                <a:gd name="connsiteY24-50" fmla="*/ 678131 h 1018179"/>
                <a:gd name="connsiteX25-51" fmla="*/ 1928839 w 2073835"/>
                <a:gd name="connsiteY25-52" fmla="*/ 546229 h 1018179"/>
                <a:gd name="connsiteX26-53" fmla="*/ 1953464 w 2073835"/>
                <a:gd name="connsiteY26-54" fmla="*/ 773194 h 1018179"/>
                <a:gd name="connsiteX27-55" fmla="*/ 1925321 w 2073835"/>
                <a:gd name="connsiteY27-56" fmla="*/ 833887 h 1018179"/>
                <a:gd name="connsiteX28-57" fmla="*/ 1887788 w 2073835"/>
                <a:gd name="connsiteY28-58" fmla="*/ 889545 h 1018179"/>
                <a:gd name="connsiteX29-59" fmla="*/ 1901384 w 2073835"/>
                <a:gd name="connsiteY29-60" fmla="*/ 958383 h 1018179"/>
                <a:gd name="connsiteX30-61" fmla="*/ 1901664 w 2073835"/>
                <a:gd name="connsiteY30-62" fmla="*/ 963928 h 1018179"/>
                <a:gd name="connsiteX31-63" fmla="*/ 1911505 w 2073835"/>
                <a:gd name="connsiteY31-64" fmla="*/ 960749 h 1018179"/>
                <a:gd name="connsiteX32-65" fmla="*/ 2059875 w 2073835"/>
                <a:gd name="connsiteY32-66" fmla="*/ 818704 h 1018179"/>
                <a:gd name="connsiteX33-67" fmla="*/ 2053441 w 2073835"/>
                <a:gd name="connsiteY33-68" fmla="*/ 1018052 h 1018179"/>
                <a:gd name="connsiteX34-69" fmla="*/ 2053388 w 2073835"/>
                <a:gd name="connsiteY34-70" fmla="*/ 1018179 h 1018179"/>
                <a:gd name="connsiteX35-71" fmla="*/ 1827546 w 2073835"/>
                <a:gd name="connsiteY35-72" fmla="*/ 1018179 h 1018179"/>
                <a:gd name="connsiteX36-73" fmla="*/ 1826757 w 2073835"/>
                <a:gd name="connsiteY36-74" fmla="*/ 1011530 h 1018179"/>
                <a:gd name="connsiteX37-75" fmla="*/ 1286369 w 2073835"/>
                <a:gd name="connsiteY37-76" fmla="*/ 1011530 h 1018179"/>
                <a:gd name="connsiteX38-77" fmla="*/ 1284390 w 2073835"/>
                <a:gd name="connsiteY38-78" fmla="*/ 991895 h 1018179"/>
                <a:gd name="connsiteX39-79" fmla="*/ 993926 w 2073835"/>
                <a:gd name="connsiteY39-80" fmla="*/ 755160 h 1018179"/>
                <a:gd name="connsiteX40-81" fmla="*/ 703463 w 2073835"/>
                <a:gd name="connsiteY40-82" fmla="*/ 991895 h 1018179"/>
                <a:gd name="connsiteX41-83" fmla="*/ 701483 w 2073835"/>
                <a:gd name="connsiteY41-84" fmla="*/ 1011530 h 1018179"/>
                <a:gd name="connsiteX42-85" fmla="*/ 83785 w 2073835"/>
                <a:gd name="connsiteY42-86" fmla="*/ 1011530 h 1018179"/>
                <a:gd name="connsiteX43-87" fmla="*/ 84222 w 2073835"/>
                <a:gd name="connsiteY43-88" fmla="*/ 1002870 h 1018179"/>
                <a:gd name="connsiteX44-89" fmla="*/ 39947 w 2073835"/>
                <a:gd name="connsiteY44-90" fmla="*/ 1005608 h 1018179"/>
                <a:gd name="connsiteX45-91" fmla="*/ 1517 w 2073835"/>
                <a:gd name="connsiteY45-92" fmla="*/ 1014873 h 1018179"/>
                <a:gd name="connsiteX46-93" fmla="*/ 101434 w 2073835"/>
                <a:gd name="connsiteY46-94" fmla="*/ 882551 h 1018179"/>
                <a:gd name="connsiteX47-95" fmla="*/ 101449 w 2073835"/>
                <a:gd name="connsiteY47-96" fmla="*/ 882540 h 1018179"/>
                <a:gd name="connsiteX48-97" fmla="*/ 118438 w 2073835"/>
                <a:gd name="connsiteY48-98" fmla="*/ 796523 h 1018179"/>
                <a:gd name="connsiteX49-99" fmla="*/ 90983 w 2073835"/>
                <a:gd name="connsiteY49-100" fmla="*/ 806526 h 1018179"/>
                <a:gd name="connsiteX50-101" fmla="*/ 3409 w 2073835"/>
                <a:gd name="connsiteY50-102" fmla="*/ 852621 h 1018179"/>
                <a:gd name="connsiteX51-103" fmla="*/ 101028 w 2073835"/>
                <a:gd name="connsiteY51-104" fmla="*/ 646249 h 1018179"/>
                <a:gd name="connsiteX52-105" fmla="*/ 191411 w 2073835"/>
                <a:gd name="connsiteY52-106" fmla="*/ 592012 h 1018179"/>
                <a:gd name="connsiteX53-107" fmla="*/ 215724 w 2073835"/>
                <a:gd name="connsiteY53-108" fmla="*/ 582337 h 1018179"/>
                <a:gd name="connsiteX54-109" fmla="*/ 248732 w 2073835"/>
                <a:gd name="connsiteY54-110" fmla="*/ 530134 h 1018179"/>
                <a:gd name="connsiteX55-111" fmla="*/ 193673 w 2073835"/>
                <a:gd name="connsiteY55-112" fmla="*/ 531208 h 1018179"/>
                <a:gd name="connsiteX56-113" fmla="*/ 95890 w 2073835"/>
                <a:gd name="connsiteY56-114" fmla="*/ 546450 h 1018179"/>
                <a:gd name="connsiteX57-115" fmla="*/ 255095 w 2073835"/>
                <a:gd name="connsiteY57-116" fmla="*/ 382827 h 1018179"/>
                <a:gd name="connsiteX58-117" fmla="*/ 397175 w 2073835"/>
                <a:gd name="connsiteY58-118" fmla="*/ 358249 h 1018179"/>
                <a:gd name="connsiteX59-119" fmla="*/ 404243 w 2073835"/>
                <a:gd name="connsiteY59-120" fmla="*/ 358551 h 1018179"/>
                <a:gd name="connsiteX60-121" fmla="*/ 449181 w 2073835"/>
                <a:gd name="connsiteY60-122" fmla="*/ 324533 h 1018179"/>
                <a:gd name="connsiteX61-123" fmla="*/ 440910 w 2073835"/>
                <a:gd name="connsiteY61-124" fmla="*/ 321817 h 1018179"/>
                <a:gd name="connsiteX62-125" fmla="*/ 284963 w 2073835"/>
                <a:gd name="connsiteY62-126" fmla="*/ 293776 h 1018179"/>
                <a:gd name="connsiteX63-127" fmla="*/ 483374 w 2073835"/>
                <a:gd name="connsiteY63-128" fmla="*/ 180851 h 1018179"/>
                <a:gd name="connsiteX64-129" fmla="*/ 644966 w 2073835"/>
                <a:gd name="connsiteY64-130" fmla="*/ 201719 h 1018179"/>
                <a:gd name="connsiteX65-131" fmla="*/ 654610 w 2073835"/>
                <a:gd name="connsiteY65-132" fmla="*/ 205195 h 1018179"/>
                <a:gd name="connsiteX66-133" fmla="*/ 659458 w 2073835"/>
                <a:gd name="connsiteY66-134" fmla="*/ 202751 h 1018179"/>
                <a:gd name="connsiteX67-135" fmla="*/ 693065 w 2073835"/>
                <a:gd name="connsiteY67-136" fmla="*/ 191267 h 1018179"/>
                <a:gd name="connsiteX68-137" fmla="*/ 667080 w 2073835"/>
                <a:gd name="connsiteY68-138" fmla="*/ 172930 h 1018179"/>
                <a:gd name="connsiteX69-139" fmla="*/ 526180 w 2073835"/>
                <a:gd name="connsiteY69-140" fmla="*/ 100454 h 1018179"/>
                <a:gd name="connsiteX70-141" fmla="*/ 683757 w 2073835"/>
                <a:gd name="connsiteY70-142" fmla="*/ 48863 h 1018179"/>
                <a:gd name="connsiteX71-143" fmla="*/ 748960 w 2073835"/>
                <a:gd name="connsiteY71-144" fmla="*/ 50577 h 1018179"/>
                <a:gd name="connsiteX72-145" fmla="*/ 881341 w 2073835"/>
                <a:gd name="connsiteY72-146" fmla="*/ 107728 h 1018179"/>
                <a:gd name="connsiteX73-147" fmla="*/ 929904 w 2073835"/>
                <a:gd name="connsiteY73-148" fmla="*/ 142511 h 1018179"/>
                <a:gd name="connsiteX74-149" fmla="*/ 971678 w 2073835"/>
                <a:gd name="connsiteY74-150" fmla="*/ 140534 h 1018179"/>
                <a:gd name="connsiteX75-151" fmla="*/ 960141 w 2073835"/>
                <a:gd name="connsiteY75-152" fmla="*/ 125282 h 1018179"/>
                <a:gd name="connsiteX76-153" fmla="*/ 847922 w 2073835"/>
                <a:gd name="connsiteY76-154" fmla="*/ 13423 h 1018179"/>
                <a:gd name="connsiteX77-155" fmla="*/ 941222 w 2073835"/>
                <a:gd name="connsiteY77-156" fmla="*/ 1295 h 1018179"/>
                <a:gd name="connsiteX0-157" fmla="*/ 941222 w 2073835"/>
                <a:gd name="connsiteY0-158" fmla="*/ 1295 h 1018179"/>
                <a:gd name="connsiteX1-159" fmla="*/ 1075324 w 2073835"/>
                <a:gd name="connsiteY1-160" fmla="*/ 33590 h 1018179"/>
                <a:gd name="connsiteX2-161" fmla="*/ 1184084 w 2073835"/>
                <a:gd name="connsiteY2-162" fmla="*/ 128259 h 1018179"/>
                <a:gd name="connsiteX3-163" fmla="*/ 1212920 w 2073835"/>
                <a:gd name="connsiteY3-164" fmla="*/ 166945 h 1018179"/>
                <a:gd name="connsiteX4-165" fmla="*/ 1242709 w 2073835"/>
                <a:gd name="connsiteY4-166" fmla="*/ 174112 h 1018179"/>
                <a:gd name="connsiteX5-167" fmla="*/ 1238958 w 2073835"/>
                <a:gd name="connsiteY5-168" fmla="*/ 157124 h 1018179"/>
                <a:gd name="connsiteX6-169" fmla="*/ 1183625 w 2073835"/>
                <a:gd name="connsiteY6-170" fmla="*/ 8652 h 1018179"/>
                <a:gd name="connsiteX7-171" fmla="*/ 1196051 w 2073835"/>
                <a:gd name="connsiteY7-172" fmla="*/ 6190 h 1018179"/>
                <a:gd name="connsiteX8-173" fmla="*/ 1381889 w 2073835"/>
                <a:gd name="connsiteY8-174" fmla="*/ 121834 h 1018179"/>
                <a:gd name="connsiteX9-175" fmla="*/ 1441247 w 2073835"/>
                <a:gd name="connsiteY9-176" fmla="*/ 253240 h 1018179"/>
                <a:gd name="connsiteX10-177" fmla="*/ 1442778 w 2073835"/>
                <a:gd name="connsiteY10-178" fmla="*/ 260415 h 1018179"/>
                <a:gd name="connsiteX11-179" fmla="*/ 1476284 w 2073835"/>
                <a:gd name="connsiteY11-180" fmla="*/ 277306 h 1018179"/>
                <a:gd name="connsiteX12-181" fmla="*/ 1497407 w 2073835"/>
                <a:gd name="connsiteY12-182" fmla="*/ 262750 h 1018179"/>
                <a:gd name="connsiteX13-183" fmla="*/ 1478496 w 2073835"/>
                <a:gd name="connsiteY13-184" fmla="*/ 105434 h 1018179"/>
                <a:gd name="connsiteX14-185" fmla="*/ 1644628 w 2073835"/>
                <a:gd name="connsiteY14-186" fmla="*/ 262020 h 1018179"/>
                <a:gd name="connsiteX15-187" fmla="*/ 1671460 w 2073835"/>
                <a:gd name="connsiteY15-188" fmla="*/ 403691 h 1018179"/>
                <a:gd name="connsiteX16-189" fmla="*/ 1670350 w 2073835"/>
                <a:gd name="connsiteY16-190" fmla="*/ 445054 h 1018179"/>
                <a:gd name="connsiteX17-191" fmla="*/ 1694126 w 2073835"/>
                <a:gd name="connsiteY17-192" fmla="*/ 470904 h 1018179"/>
                <a:gd name="connsiteX18-193" fmla="*/ 1707195 w 2073835"/>
                <a:gd name="connsiteY18-194" fmla="*/ 443083 h 1018179"/>
                <a:gd name="connsiteX19-195" fmla="*/ 1743850 w 2073835"/>
                <a:gd name="connsiteY19-196" fmla="*/ 303968 h 1018179"/>
                <a:gd name="connsiteX20-197" fmla="*/ 1836628 w 2073835"/>
                <a:gd name="connsiteY20-198" fmla="*/ 512562 h 1018179"/>
                <a:gd name="connsiteX21-199" fmla="*/ 1818797 w 2073835"/>
                <a:gd name="connsiteY21-200" fmla="*/ 616449 h 1018179"/>
                <a:gd name="connsiteX22-201" fmla="*/ 1809330 w 2073835"/>
                <a:gd name="connsiteY22-202" fmla="*/ 643932 h 1018179"/>
                <a:gd name="connsiteX23-203" fmla="*/ 1828639 w 2073835"/>
                <a:gd name="connsiteY23-204" fmla="*/ 692088 h 1018179"/>
                <a:gd name="connsiteX24-205" fmla="*/ 1841046 w 2073835"/>
                <a:gd name="connsiteY24-206" fmla="*/ 678131 h 1018179"/>
                <a:gd name="connsiteX25-207" fmla="*/ 1928839 w 2073835"/>
                <a:gd name="connsiteY25-208" fmla="*/ 546229 h 1018179"/>
                <a:gd name="connsiteX26-209" fmla="*/ 1953464 w 2073835"/>
                <a:gd name="connsiteY26-210" fmla="*/ 773194 h 1018179"/>
                <a:gd name="connsiteX27-211" fmla="*/ 1925321 w 2073835"/>
                <a:gd name="connsiteY27-212" fmla="*/ 833887 h 1018179"/>
                <a:gd name="connsiteX28-213" fmla="*/ 1887788 w 2073835"/>
                <a:gd name="connsiteY28-214" fmla="*/ 889545 h 1018179"/>
                <a:gd name="connsiteX29-215" fmla="*/ 1901384 w 2073835"/>
                <a:gd name="connsiteY29-216" fmla="*/ 958383 h 1018179"/>
                <a:gd name="connsiteX30-217" fmla="*/ 1901664 w 2073835"/>
                <a:gd name="connsiteY30-218" fmla="*/ 963928 h 1018179"/>
                <a:gd name="connsiteX31-219" fmla="*/ 1911505 w 2073835"/>
                <a:gd name="connsiteY31-220" fmla="*/ 960749 h 1018179"/>
                <a:gd name="connsiteX32-221" fmla="*/ 2059875 w 2073835"/>
                <a:gd name="connsiteY32-222" fmla="*/ 818704 h 1018179"/>
                <a:gd name="connsiteX33-223" fmla="*/ 2053441 w 2073835"/>
                <a:gd name="connsiteY33-224" fmla="*/ 1018052 h 1018179"/>
                <a:gd name="connsiteX34-225" fmla="*/ 2053388 w 2073835"/>
                <a:gd name="connsiteY34-226" fmla="*/ 1018179 h 1018179"/>
                <a:gd name="connsiteX35-227" fmla="*/ 1827546 w 2073835"/>
                <a:gd name="connsiteY35-228" fmla="*/ 1018179 h 1018179"/>
                <a:gd name="connsiteX36-229" fmla="*/ 1826757 w 2073835"/>
                <a:gd name="connsiteY36-230" fmla="*/ 1011530 h 1018179"/>
                <a:gd name="connsiteX37-231" fmla="*/ 1286369 w 2073835"/>
                <a:gd name="connsiteY37-232" fmla="*/ 1011530 h 1018179"/>
                <a:gd name="connsiteX38-233" fmla="*/ 1284390 w 2073835"/>
                <a:gd name="connsiteY38-234" fmla="*/ 991895 h 1018179"/>
                <a:gd name="connsiteX39-235" fmla="*/ 993926 w 2073835"/>
                <a:gd name="connsiteY39-236" fmla="*/ 755160 h 1018179"/>
                <a:gd name="connsiteX40-237" fmla="*/ 703463 w 2073835"/>
                <a:gd name="connsiteY40-238" fmla="*/ 991895 h 1018179"/>
                <a:gd name="connsiteX41-239" fmla="*/ 701483 w 2073835"/>
                <a:gd name="connsiteY41-240" fmla="*/ 1011530 h 1018179"/>
                <a:gd name="connsiteX42-241" fmla="*/ 83785 w 2073835"/>
                <a:gd name="connsiteY42-242" fmla="*/ 1011530 h 1018179"/>
                <a:gd name="connsiteX43-243" fmla="*/ 84222 w 2073835"/>
                <a:gd name="connsiteY43-244" fmla="*/ 1002870 h 1018179"/>
                <a:gd name="connsiteX44-245" fmla="*/ 39947 w 2073835"/>
                <a:gd name="connsiteY44-246" fmla="*/ 1005608 h 1018179"/>
                <a:gd name="connsiteX45-247" fmla="*/ 1517 w 2073835"/>
                <a:gd name="connsiteY45-248" fmla="*/ 1014873 h 1018179"/>
                <a:gd name="connsiteX46-249" fmla="*/ 101434 w 2073835"/>
                <a:gd name="connsiteY46-250" fmla="*/ 882551 h 1018179"/>
                <a:gd name="connsiteX47-251" fmla="*/ 101449 w 2073835"/>
                <a:gd name="connsiteY47-252" fmla="*/ 882540 h 1018179"/>
                <a:gd name="connsiteX48-253" fmla="*/ 118438 w 2073835"/>
                <a:gd name="connsiteY48-254" fmla="*/ 796523 h 1018179"/>
                <a:gd name="connsiteX49-255" fmla="*/ 90983 w 2073835"/>
                <a:gd name="connsiteY49-256" fmla="*/ 806526 h 1018179"/>
                <a:gd name="connsiteX50-257" fmla="*/ 3409 w 2073835"/>
                <a:gd name="connsiteY50-258" fmla="*/ 852621 h 1018179"/>
                <a:gd name="connsiteX51-259" fmla="*/ 101028 w 2073835"/>
                <a:gd name="connsiteY51-260" fmla="*/ 646249 h 1018179"/>
                <a:gd name="connsiteX52-261" fmla="*/ 191411 w 2073835"/>
                <a:gd name="connsiteY52-262" fmla="*/ 592012 h 1018179"/>
                <a:gd name="connsiteX53-263" fmla="*/ 215724 w 2073835"/>
                <a:gd name="connsiteY53-264" fmla="*/ 582337 h 1018179"/>
                <a:gd name="connsiteX54-265" fmla="*/ 248732 w 2073835"/>
                <a:gd name="connsiteY54-266" fmla="*/ 530134 h 1018179"/>
                <a:gd name="connsiteX55-267" fmla="*/ 193673 w 2073835"/>
                <a:gd name="connsiteY55-268" fmla="*/ 531208 h 1018179"/>
                <a:gd name="connsiteX56-269" fmla="*/ 95890 w 2073835"/>
                <a:gd name="connsiteY56-270" fmla="*/ 546450 h 1018179"/>
                <a:gd name="connsiteX57-271" fmla="*/ 255095 w 2073835"/>
                <a:gd name="connsiteY57-272" fmla="*/ 382827 h 1018179"/>
                <a:gd name="connsiteX58-273" fmla="*/ 397175 w 2073835"/>
                <a:gd name="connsiteY58-274" fmla="*/ 358249 h 1018179"/>
                <a:gd name="connsiteX59-275" fmla="*/ 404243 w 2073835"/>
                <a:gd name="connsiteY59-276" fmla="*/ 358551 h 1018179"/>
                <a:gd name="connsiteX60-277" fmla="*/ 449181 w 2073835"/>
                <a:gd name="connsiteY60-278" fmla="*/ 324533 h 1018179"/>
                <a:gd name="connsiteX61-279" fmla="*/ 440910 w 2073835"/>
                <a:gd name="connsiteY61-280" fmla="*/ 321817 h 1018179"/>
                <a:gd name="connsiteX62-281" fmla="*/ 284963 w 2073835"/>
                <a:gd name="connsiteY62-282" fmla="*/ 293776 h 1018179"/>
                <a:gd name="connsiteX63-283" fmla="*/ 483374 w 2073835"/>
                <a:gd name="connsiteY63-284" fmla="*/ 180851 h 1018179"/>
                <a:gd name="connsiteX64-285" fmla="*/ 644966 w 2073835"/>
                <a:gd name="connsiteY64-286" fmla="*/ 201719 h 1018179"/>
                <a:gd name="connsiteX65-287" fmla="*/ 654610 w 2073835"/>
                <a:gd name="connsiteY65-288" fmla="*/ 205195 h 1018179"/>
                <a:gd name="connsiteX66-289" fmla="*/ 659458 w 2073835"/>
                <a:gd name="connsiteY66-290" fmla="*/ 202751 h 1018179"/>
                <a:gd name="connsiteX67-291" fmla="*/ 693065 w 2073835"/>
                <a:gd name="connsiteY67-292" fmla="*/ 191267 h 1018179"/>
                <a:gd name="connsiteX68-293" fmla="*/ 667080 w 2073835"/>
                <a:gd name="connsiteY68-294" fmla="*/ 172930 h 1018179"/>
                <a:gd name="connsiteX69-295" fmla="*/ 526180 w 2073835"/>
                <a:gd name="connsiteY69-296" fmla="*/ 100454 h 1018179"/>
                <a:gd name="connsiteX70-297" fmla="*/ 683757 w 2073835"/>
                <a:gd name="connsiteY70-298" fmla="*/ 48863 h 1018179"/>
                <a:gd name="connsiteX71-299" fmla="*/ 748960 w 2073835"/>
                <a:gd name="connsiteY71-300" fmla="*/ 50577 h 1018179"/>
                <a:gd name="connsiteX72-301" fmla="*/ 881341 w 2073835"/>
                <a:gd name="connsiteY72-302" fmla="*/ 107728 h 1018179"/>
                <a:gd name="connsiteX73-303" fmla="*/ 929904 w 2073835"/>
                <a:gd name="connsiteY73-304" fmla="*/ 142511 h 1018179"/>
                <a:gd name="connsiteX74-305" fmla="*/ 971678 w 2073835"/>
                <a:gd name="connsiteY74-306" fmla="*/ 140534 h 1018179"/>
                <a:gd name="connsiteX75-307" fmla="*/ 960141 w 2073835"/>
                <a:gd name="connsiteY75-308" fmla="*/ 125282 h 1018179"/>
                <a:gd name="connsiteX76-309" fmla="*/ 847922 w 2073835"/>
                <a:gd name="connsiteY76-310" fmla="*/ 13423 h 1018179"/>
                <a:gd name="connsiteX77-311" fmla="*/ 941222 w 2073835"/>
                <a:gd name="connsiteY77-312" fmla="*/ 1295 h 1018179"/>
                <a:gd name="connsiteX0-313" fmla="*/ 941222 w 2073835"/>
                <a:gd name="connsiteY0-314" fmla="*/ 1295 h 1018179"/>
                <a:gd name="connsiteX1-315" fmla="*/ 1075324 w 2073835"/>
                <a:gd name="connsiteY1-316" fmla="*/ 33590 h 1018179"/>
                <a:gd name="connsiteX2-317" fmla="*/ 1184084 w 2073835"/>
                <a:gd name="connsiteY2-318" fmla="*/ 128259 h 1018179"/>
                <a:gd name="connsiteX3-319" fmla="*/ 1212920 w 2073835"/>
                <a:gd name="connsiteY3-320" fmla="*/ 166945 h 1018179"/>
                <a:gd name="connsiteX4-321" fmla="*/ 1242709 w 2073835"/>
                <a:gd name="connsiteY4-322" fmla="*/ 174112 h 1018179"/>
                <a:gd name="connsiteX5-323" fmla="*/ 1238958 w 2073835"/>
                <a:gd name="connsiteY5-324" fmla="*/ 157124 h 1018179"/>
                <a:gd name="connsiteX6-325" fmla="*/ 1183625 w 2073835"/>
                <a:gd name="connsiteY6-326" fmla="*/ 8652 h 1018179"/>
                <a:gd name="connsiteX7-327" fmla="*/ 1196051 w 2073835"/>
                <a:gd name="connsiteY7-328" fmla="*/ 6190 h 1018179"/>
                <a:gd name="connsiteX8-329" fmla="*/ 1381889 w 2073835"/>
                <a:gd name="connsiteY8-330" fmla="*/ 121834 h 1018179"/>
                <a:gd name="connsiteX9-331" fmla="*/ 1441247 w 2073835"/>
                <a:gd name="connsiteY9-332" fmla="*/ 253240 h 1018179"/>
                <a:gd name="connsiteX10-333" fmla="*/ 1442778 w 2073835"/>
                <a:gd name="connsiteY10-334" fmla="*/ 260415 h 1018179"/>
                <a:gd name="connsiteX11-335" fmla="*/ 1476284 w 2073835"/>
                <a:gd name="connsiteY11-336" fmla="*/ 277306 h 1018179"/>
                <a:gd name="connsiteX12-337" fmla="*/ 1497407 w 2073835"/>
                <a:gd name="connsiteY12-338" fmla="*/ 262750 h 1018179"/>
                <a:gd name="connsiteX13-339" fmla="*/ 1478496 w 2073835"/>
                <a:gd name="connsiteY13-340" fmla="*/ 105434 h 1018179"/>
                <a:gd name="connsiteX14-341" fmla="*/ 1644628 w 2073835"/>
                <a:gd name="connsiteY14-342" fmla="*/ 262020 h 1018179"/>
                <a:gd name="connsiteX15-343" fmla="*/ 1671460 w 2073835"/>
                <a:gd name="connsiteY15-344" fmla="*/ 403691 h 1018179"/>
                <a:gd name="connsiteX16-345" fmla="*/ 1670350 w 2073835"/>
                <a:gd name="connsiteY16-346" fmla="*/ 445054 h 1018179"/>
                <a:gd name="connsiteX17-347" fmla="*/ 1694126 w 2073835"/>
                <a:gd name="connsiteY17-348" fmla="*/ 470904 h 1018179"/>
                <a:gd name="connsiteX18-349" fmla="*/ 1707195 w 2073835"/>
                <a:gd name="connsiteY18-350" fmla="*/ 443083 h 1018179"/>
                <a:gd name="connsiteX19-351" fmla="*/ 1743850 w 2073835"/>
                <a:gd name="connsiteY19-352" fmla="*/ 303968 h 1018179"/>
                <a:gd name="connsiteX20-353" fmla="*/ 1836628 w 2073835"/>
                <a:gd name="connsiteY20-354" fmla="*/ 512562 h 1018179"/>
                <a:gd name="connsiteX21-355" fmla="*/ 1818797 w 2073835"/>
                <a:gd name="connsiteY21-356" fmla="*/ 616449 h 1018179"/>
                <a:gd name="connsiteX22-357" fmla="*/ 1809330 w 2073835"/>
                <a:gd name="connsiteY22-358" fmla="*/ 643932 h 1018179"/>
                <a:gd name="connsiteX23-359" fmla="*/ 1835289 w 2073835"/>
                <a:gd name="connsiteY23-360" fmla="*/ 688763 h 1018179"/>
                <a:gd name="connsiteX24-361" fmla="*/ 1841046 w 2073835"/>
                <a:gd name="connsiteY24-362" fmla="*/ 678131 h 1018179"/>
                <a:gd name="connsiteX25-363" fmla="*/ 1928839 w 2073835"/>
                <a:gd name="connsiteY25-364" fmla="*/ 546229 h 1018179"/>
                <a:gd name="connsiteX26-365" fmla="*/ 1953464 w 2073835"/>
                <a:gd name="connsiteY26-366" fmla="*/ 773194 h 1018179"/>
                <a:gd name="connsiteX27-367" fmla="*/ 1925321 w 2073835"/>
                <a:gd name="connsiteY27-368" fmla="*/ 833887 h 1018179"/>
                <a:gd name="connsiteX28-369" fmla="*/ 1887788 w 2073835"/>
                <a:gd name="connsiteY28-370" fmla="*/ 889545 h 1018179"/>
                <a:gd name="connsiteX29-371" fmla="*/ 1901384 w 2073835"/>
                <a:gd name="connsiteY29-372" fmla="*/ 958383 h 1018179"/>
                <a:gd name="connsiteX30-373" fmla="*/ 1901664 w 2073835"/>
                <a:gd name="connsiteY30-374" fmla="*/ 963928 h 1018179"/>
                <a:gd name="connsiteX31-375" fmla="*/ 1911505 w 2073835"/>
                <a:gd name="connsiteY31-376" fmla="*/ 960749 h 1018179"/>
                <a:gd name="connsiteX32-377" fmla="*/ 2059875 w 2073835"/>
                <a:gd name="connsiteY32-378" fmla="*/ 818704 h 1018179"/>
                <a:gd name="connsiteX33-379" fmla="*/ 2053441 w 2073835"/>
                <a:gd name="connsiteY33-380" fmla="*/ 1018052 h 1018179"/>
                <a:gd name="connsiteX34-381" fmla="*/ 2053388 w 2073835"/>
                <a:gd name="connsiteY34-382" fmla="*/ 1018179 h 1018179"/>
                <a:gd name="connsiteX35-383" fmla="*/ 1827546 w 2073835"/>
                <a:gd name="connsiteY35-384" fmla="*/ 1018179 h 1018179"/>
                <a:gd name="connsiteX36-385" fmla="*/ 1826757 w 2073835"/>
                <a:gd name="connsiteY36-386" fmla="*/ 1011530 h 1018179"/>
                <a:gd name="connsiteX37-387" fmla="*/ 1286369 w 2073835"/>
                <a:gd name="connsiteY37-388" fmla="*/ 1011530 h 1018179"/>
                <a:gd name="connsiteX38-389" fmla="*/ 1284390 w 2073835"/>
                <a:gd name="connsiteY38-390" fmla="*/ 991895 h 1018179"/>
                <a:gd name="connsiteX39-391" fmla="*/ 993926 w 2073835"/>
                <a:gd name="connsiteY39-392" fmla="*/ 755160 h 1018179"/>
                <a:gd name="connsiteX40-393" fmla="*/ 703463 w 2073835"/>
                <a:gd name="connsiteY40-394" fmla="*/ 991895 h 1018179"/>
                <a:gd name="connsiteX41-395" fmla="*/ 701483 w 2073835"/>
                <a:gd name="connsiteY41-396" fmla="*/ 1011530 h 1018179"/>
                <a:gd name="connsiteX42-397" fmla="*/ 83785 w 2073835"/>
                <a:gd name="connsiteY42-398" fmla="*/ 1011530 h 1018179"/>
                <a:gd name="connsiteX43-399" fmla="*/ 84222 w 2073835"/>
                <a:gd name="connsiteY43-400" fmla="*/ 1002870 h 1018179"/>
                <a:gd name="connsiteX44-401" fmla="*/ 39947 w 2073835"/>
                <a:gd name="connsiteY44-402" fmla="*/ 1005608 h 1018179"/>
                <a:gd name="connsiteX45-403" fmla="*/ 1517 w 2073835"/>
                <a:gd name="connsiteY45-404" fmla="*/ 1014873 h 1018179"/>
                <a:gd name="connsiteX46-405" fmla="*/ 101434 w 2073835"/>
                <a:gd name="connsiteY46-406" fmla="*/ 882551 h 1018179"/>
                <a:gd name="connsiteX47-407" fmla="*/ 101449 w 2073835"/>
                <a:gd name="connsiteY47-408" fmla="*/ 882540 h 1018179"/>
                <a:gd name="connsiteX48-409" fmla="*/ 118438 w 2073835"/>
                <a:gd name="connsiteY48-410" fmla="*/ 796523 h 1018179"/>
                <a:gd name="connsiteX49-411" fmla="*/ 90983 w 2073835"/>
                <a:gd name="connsiteY49-412" fmla="*/ 806526 h 1018179"/>
                <a:gd name="connsiteX50-413" fmla="*/ 3409 w 2073835"/>
                <a:gd name="connsiteY50-414" fmla="*/ 852621 h 1018179"/>
                <a:gd name="connsiteX51-415" fmla="*/ 101028 w 2073835"/>
                <a:gd name="connsiteY51-416" fmla="*/ 646249 h 1018179"/>
                <a:gd name="connsiteX52-417" fmla="*/ 191411 w 2073835"/>
                <a:gd name="connsiteY52-418" fmla="*/ 592012 h 1018179"/>
                <a:gd name="connsiteX53-419" fmla="*/ 215724 w 2073835"/>
                <a:gd name="connsiteY53-420" fmla="*/ 582337 h 1018179"/>
                <a:gd name="connsiteX54-421" fmla="*/ 248732 w 2073835"/>
                <a:gd name="connsiteY54-422" fmla="*/ 530134 h 1018179"/>
                <a:gd name="connsiteX55-423" fmla="*/ 193673 w 2073835"/>
                <a:gd name="connsiteY55-424" fmla="*/ 531208 h 1018179"/>
                <a:gd name="connsiteX56-425" fmla="*/ 95890 w 2073835"/>
                <a:gd name="connsiteY56-426" fmla="*/ 546450 h 1018179"/>
                <a:gd name="connsiteX57-427" fmla="*/ 255095 w 2073835"/>
                <a:gd name="connsiteY57-428" fmla="*/ 382827 h 1018179"/>
                <a:gd name="connsiteX58-429" fmla="*/ 397175 w 2073835"/>
                <a:gd name="connsiteY58-430" fmla="*/ 358249 h 1018179"/>
                <a:gd name="connsiteX59-431" fmla="*/ 404243 w 2073835"/>
                <a:gd name="connsiteY59-432" fmla="*/ 358551 h 1018179"/>
                <a:gd name="connsiteX60-433" fmla="*/ 449181 w 2073835"/>
                <a:gd name="connsiteY60-434" fmla="*/ 324533 h 1018179"/>
                <a:gd name="connsiteX61-435" fmla="*/ 440910 w 2073835"/>
                <a:gd name="connsiteY61-436" fmla="*/ 321817 h 1018179"/>
                <a:gd name="connsiteX62-437" fmla="*/ 284963 w 2073835"/>
                <a:gd name="connsiteY62-438" fmla="*/ 293776 h 1018179"/>
                <a:gd name="connsiteX63-439" fmla="*/ 483374 w 2073835"/>
                <a:gd name="connsiteY63-440" fmla="*/ 180851 h 1018179"/>
                <a:gd name="connsiteX64-441" fmla="*/ 644966 w 2073835"/>
                <a:gd name="connsiteY64-442" fmla="*/ 201719 h 1018179"/>
                <a:gd name="connsiteX65-443" fmla="*/ 654610 w 2073835"/>
                <a:gd name="connsiteY65-444" fmla="*/ 205195 h 1018179"/>
                <a:gd name="connsiteX66-445" fmla="*/ 659458 w 2073835"/>
                <a:gd name="connsiteY66-446" fmla="*/ 202751 h 1018179"/>
                <a:gd name="connsiteX67-447" fmla="*/ 693065 w 2073835"/>
                <a:gd name="connsiteY67-448" fmla="*/ 191267 h 1018179"/>
                <a:gd name="connsiteX68-449" fmla="*/ 667080 w 2073835"/>
                <a:gd name="connsiteY68-450" fmla="*/ 172930 h 1018179"/>
                <a:gd name="connsiteX69-451" fmla="*/ 526180 w 2073835"/>
                <a:gd name="connsiteY69-452" fmla="*/ 100454 h 1018179"/>
                <a:gd name="connsiteX70-453" fmla="*/ 683757 w 2073835"/>
                <a:gd name="connsiteY70-454" fmla="*/ 48863 h 1018179"/>
                <a:gd name="connsiteX71-455" fmla="*/ 748960 w 2073835"/>
                <a:gd name="connsiteY71-456" fmla="*/ 50577 h 1018179"/>
                <a:gd name="connsiteX72-457" fmla="*/ 881341 w 2073835"/>
                <a:gd name="connsiteY72-458" fmla="*/ 107728 h 1018179"/>
                <a:gd name="connsiteX73-459" fmla="*/ 929904 w 2073835"/>
                <a:gd name="connsiteY73-460" fmla="*/ 142511 h 1018179"/>
                <a:gd name="connsiteX74-461" fmla="*/ 971678 w 2073835"/>
                <a:gd name="connsiteY74-462" fmla="*/ 140534 h 1018179"/>
                <a:gd name="connsiteX75-463" fmla="*/ 960141 w 2073835"/>
                <a:gd name="connsiteY75-464" fmla="*/ 125282 h 1018179"/>
                <a:gd name="connsiteX76-465" fmla="*/ 847922 w 2073835"/>
                <a:gd name="connsiteY76-466" fmla="*/ 13423 h 1018179"/>
                <a:gd name="connsiteX77-467" fmla="*/ 941222 w 2073835"/>
                <a:gd name="connsiteY77-468" fmla="*/ 1295 h 1018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Lst>
              <a:rect l="l" t="t" r="r" b="b"/>
              <a:pathLst>
                <a:path w="2073835" h="1018179">
                  <a:moveTo>
                    <a:pt x="941222" y="1295"/>
                  </a:moveTo>
                  <a:cubicBezTo>
                    <a:pt x="988502" y="4884"/>
                    <a:pt x="1042582" y="15877"/>
                    <a:pt x="1075324" y="33590"/>
                  </a:cubicBezTo>
                  <a:cubicBezTo>
                    <a:pt x="1108067" y="51303"/>
                    <a:pt x="1150410" y="89527"/>
                    <a:pt x="1184084" y="128259"/>
                  </a:cubicBezTo>
                  <a:lnTo>
                    <a:pt x="1212920" y="166945"/>
                  </a:lnTo>
                  <a:lnTo>
                    <a:pt x="1242709" y="174112"/>
                  </a:lnTo>
                  <a:lnTo>
                    <a:pt x="1238958" y="157124"/>
                  </a:lnTo>
                  <a:cubicBezTo>
                    <a:pt x="1225363" y="102775"/>
                    <a:pt x="1202918" y="31293"/>
                    <a:pt x="1183625" y="8652"/>
                  </a:cubicBezTo>
                  <a:cubicBezTo>
                    <a:pt x="1186124" y="6526"/>
                    <a:pt x="1190398" y="5769"/>
                    <a:pt x="1196051" y="6190"/>
                  </a:cubicBezTo>
                  <a:cubicBezTo>
                    <a:pt x="1235619" y="9136"/>
                    <a:pt x="1342742" y="69763"/>
                    <a:pt x="1381889" y="121834"/>
                  </a:cubicBezTo>
                  <a:cubicBezTo>
                    <a:pt x="1404259" y="151591"/>
                    <a:pt x="1426798" y="203993"/>
                    <a:pt x="1441247" y="253240"/>
                  </a:cubicBezTo>
                  <a:lnTo>
                    <a:pt x="1442778" y="260415"/>
                  </a:lnTo>
                  <a:lnTo>
                    <a:pt x="1476284" y="277306"/>
                  </a:lnTo>
                  <a:lnTo>
                    <a:pt x="1497407" y="262750"/>
                  </a:lnTo>
                  <a:cubicBezTo>
                    <a:pt x="1496959" y="206727"/>
                    <a:pt x="1491931" y="131974"/>
                    <a:pt x="1478496" y="105434"/>
                  </a:cubicBezTo>
                  <a:cubicBezTo>
                    <a:pt x="1501933" y="93596"/>
                    <a:pt x="1615120" y="193665"/>
                    <a:pt x="1644628" y="262020"/>
                  </a:cubicBezTo>
                  <a:cubicBezTo>
                    <a:pt x="1659383" y="296197"/>
                    <a:pt x="1668983" y="352427"/>
                    <a:pt x="1671460" y="403691"/>
                  </a:cubicBezTo>
                  <a:lnTo>
                    <a:pt x="1670350" y="445054"/>
                  </a:lnTo>
                  <a:lnTo>
                    <a:pt x="1694126" y="470904"/>
                  </a:lnTo>
                  <a:lnTo>
                    <a:pt x="1707195" y="443083"/>
                  </a:lnTo>
                  <a:cubicBezTo>
                    <a:pt x="1728416" y="391232"/>
                    <a:pt x="1745995" y="333637"/>
                    <a:pt x="1743850" y="303968"/>
                  </a:cubicBezTo>
                  <a:cubicBezTo>
                    <a:pt x="1770041" y="302098"/>
                    <a:pt x="1835805" y="438115"/>
                    <a:pt x="1836628" y="512562"/>
                  </a:cubicBezTo>
                  <a:cubicBezTo>
                    <a:pt x="1836937" y="540480"/>
                    <a:pt x="1829781" y="578721"/>
                    <a:pt x="1818797" y="616449"/>
                  </a:cubicBezTo>
                  <a:lnTo>
                    <a:pt x="1809330" y="643932"/>
                  </a:lnTo>
                  <a:lnTo>
                    <a:pt x="1835289" y="688763"/>
                  </a:lnTo>
                  <a:lnTo>
                    <a:pt x="1841046" y="678131"/>
                  </a:lnTo>
                  <a:cubicBezTo>
                    <a:pt x="1877090" y="635241"/>
                    <a:pt x="1921818" y="575135"/>
                    <a:pt x="1928839" y="546229"/>
                  </a:cubicBezTo>
                  <a:cubicBezTo>
                    <a:pt x="1954349" y="552449"/>
                    <a:pt x="1975421" y="702052"/>
                    <a:pt x="1953464" y="773194"/>
                  </a:cubicBezTo>
                  <a:cubicBezTo>
                    <a:pt x="1947975" y="790979"/>
                    <a:pt x="1937925" y="812119"/>
                    <a:pt x="1925321" y="833887"/>
                  </a:cubicBezTo>
                  <a:lnTo>
                    <a:pt x="1887788" y="889545"/>
                  </a:lnTo>
                  <a:lnTo>
                    <a:pt x="1901384" y="958383"/>
                  </a:lnTo>
                  <a:cubicBezTo>
                    <a:pt x="1901477" y="960231"/>
                    <a:pt x="1901571" y="962080"/>
                    <a:pt x="1901664" y="963928"/>
                  </a:cubicBezTo>
                  <a:lnTo>
                    <a:pt x="1911505" y="960749"/>
                  </a:lnTo>
                  <a:cubicBezTo>
                    <a:pt x="1950867" y="932901"/>
                    <a:pt x="2043479" y="854818"/>
                    <a:pt x="2059875" y="818704"/>
                  </a:cubicBezTo>
                  <a:cubicBezTo>
                    <a:pt x="2080786" y="828219"/>
                    <a:pt x="2077854" y="944947"/>
                    <a:pt x="2053441" y="1018052"/>
                  </a:cubicBezTo>
                  <a:cubicBezTo>
                    <a:pt x="2053423" y="1018094"/>
                    <a:pt x="2053406" y="1018137"/>
                    <a:pt x="2053388" y="1018179"/>
                  </a:cubicBezTo>
                  <a:lnTo>
                    <a:pt x="1827546" y="1018179"/>
                  </a:lnTo>
                  <a:lnTo>
                    <a:pt x="1826757" y="1011530"/>
                  </a:lnTo>
                  <a:lnTo>
                    <a:pt x="1286369" y="1011530"/>
                  </a:lnTo>
                  <a:lnTo>
                    <a:pt x="1284390" y="991895"/>
                  </a:lnTo>
                  <a:cubicBezTo>
                    <a:pt x="1256743" y="856791"/>
                    <a:pt x="1137203" y="755160"/>
                    <a:pt x="993926" y="755160"/>
                  </a:cubicBezTo>
                  <a:cubicBezTo>
                    <a:pt x="850649" y="755160"/>
                    <a:pt x="731109" y="856791"/>
                    <a:pt x="703463" y="991895"/>
                  </a:cubicBezTo>
                  <a:lnTo>
                    <a:pt x="701483" y="1011530"/>
                  </a:lnTo>
                  <a:lnTo>
                    <a:pt x="83785" y="1011530"/>
                  </a:lnTo>
                  <a:cubicBezTo>
                    <a:pt x="83931" y="1008643"/>
                    <a:pt x="84076" y="1005757"/>
                    <a:pt x="84222" y="1002870"/>
                  </a:cubicBezTo>
                  <a:lnTo>
                    <a:pt x="39947" y="1005608"/>
                  </a:lnTo>
                  <a:cubicBezTo>
                    <a:pt x="23769" y="1007454"/>
                    <a:pt x="10305" y="1010281"/>
                    <a:pt x="1517" y="1014873"/>
                  </a:cubicBezTo>
                  <a:cubicBezTo>
                    <a:pt x="-7588" y="997412"/>
                    <a:pt x="45598" y="928657"/>
                    <a:pt x="101434" y="882551"/>
                  </a:cubicBezTo>
                  <a:cubicBezTo>
                    <a:pt x="101439" y="882547"/>
                    <a:pt x="101444" y="882544"/>
                    <a:pt x="101449" y="882540"/>
                  </a:cubicBezTo>
                  <a:lnTo>
                    <a:pt x="118438" y="796523"/>
                  </a:lnTo>
                  <a:lnTo>
                    <a:pt x="90983" y="806526"/>
                  </a:lnTo>
                  <a:cubicBezTo>
                    <a:pt x="53068" y="821590"/>
                    <a:pt x="17471" y="838638"/>
                    <a:pt x="3409" y="852621"/>
                  </a:cubicBezTo>
                  <a:cubicBezTo>
                    <a:pt x="-15089" y="833988"/>
                    <a:pt x="45130" y="695427"/>
                    <a:pt x="101028" y="646249"/>
                  </a:cubicBezTo>
                  <a:cubicBezTo>
                    <a:pt x="121991" y="627807"/>
                    <a:pt x="155646" y="608291"/>
                    <a:pt x="191411" y="592012"/>
                  </a:cubicBezTo>
                  <a:lnTo>
                    <a:pt x="215724" y="582337"/>
                  </a:lnTo>
                  <a:lnTo>
                    <a:pt x="248732" y="530134"/>
                  </a:lnTo>
                  <a:lnTo>
                    <a:pt x="193673" y="531208"/>
                  </a:lnTo>
                  <a:cubicBezTo>
                    <a:pt x="152922" y="533178"/>
                    <a:pt x="113723" y="537776"/>
                    <a:pt x="95890" y="546450"/>
                  </a:cubicBezTo>
                  <a:cubicBezTo>
                    <a:pt x="84425" y="522829"/>
                    <a:pt x="186280" y="411246"/>
                    <a:pt x="255095" y="382827"/>
                  </a:cubicBezTo>
                  <a:cubicBezTo>
                    <a:pt x="289503" y="368617"/>
                    <a:pt x="345879" y="359912"/>
                    <a:pt x="397175" y="358249"/>
                  </a:cubicBezTo>
                  <a:lnTo>
                    <a:pt x="404243" y="358551"/>
                  </a:lnTo>
                  <a:lnTo>
                    <a:pt x="449181" y="324533"/>
                  </a:lnTo>
                  <a:lnTo>
                    <a:pt x="440910" y="321817"/>
                  </a:lnTo>
                  <a:cubicBezTo>
                    <a:pt x="387218" y="305821"/>
                    <a:pt x="314275" y="288712"/>
                    <a:pt x="284963" y="293776"/>
                  </a:cubicBezTo>
                  <a:cubicBezTo>
                    <a:pt x="280515" y="267898"/>
                    <a:pt x="409371" y="189023"/>
                    <a:pt x="483374" y="180851"/>
                  </a:cubicBezTo>
                  <a:cubicBezTo>
                    <a:pt x="525001" y="176254"/>
                    <a:pt x="591399" y="186076"/>
                    <a:pt x="644966" y="201719"/>
                  </a:cubicBezTo>
                  <a:lnTo>
                    <a:pt x="654610" y="205195"/>
                  </a:lnTo>
                  <a:lnTo>
                    <a:pt x="659458" y="202751"/>
                  </a:lnTo>
                  <a:lnTo>
                    <a:pt x="693065" y="191267"/>
                  </a:lnTo>
                  <a:lnTo>
                    <a:pt x="667080" y="172930"/>
                  </a:lnTo>
                  <a:cubicBezTo>
                    <a:pt x="620425" y="141914"/>
                    <a:pt x="555690" y="104196"/>
                    <a:pt x="526180" y="100454"/>
                  </a:cubicBezTo>
                  <a:cubicBezTo>
                    <a:pt x="528673" y="80919"/>
                    <a:pt x="611592" y="54837"/>
                    <a:pt x="683757" y="48863"/>
                  </a:cubicBezTo>
                  <a:cubicBezTo>
                    <a:pt x="707812" y="46871"/>
                    <a:pt x="730673" y="47114"/>
                    <a:pt x="748960" y="50577"/>
                  </a:cubicBezTo>
                  <a:cubicBezTo>
                    <a:pt x="785536" y="57505"/>
                    <a:pt x="837491" y="81058"/>
                    <a:pt x="881341" y="107728"/>
                  </a:cubicBezTo>
                  <a:lnTo>
                    <a:pt x="929904" y="142511"/>
                  </a:lnTo>
                  <a:lnTo>
                    <a:pt x="971678" y="140534"/>
                  </a:lnTo>
                  <a:lnTo>
                    <a:pt x="960141" y="125282"/>
                  </a:lnTo>
                  <a:cubicBezTo>
                    <a:pt x="925115" y="81557"/>
                    <a:pt x="874900" y="25954"/>
                    <a:pt x="847922" y="13423"/>
                  </a:cubicBezTo>
                  <a:cubicBezTo>
                    <a:pt x="853462" y="1521"/>
                    <a:pt x="893941" y="-2294"/>
                    <a:pt x="941222" y="1295"/>
                  </a:cubicBezTo>
                  <a:close/>
                </a:path>
              </a:pathLst>
            </a:custGeom>
            <a:solidFill>
              <a:schemeClr val="bg1">
                <a:lumMod val="9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第二</a:t>
              </a:r>
              <a:endParaRPr lang="zh-CN" altLang="en-US" sz="28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4" name="矩形 13"/>
            <p:cNvSpPr/>
            <p:nvPr/>
          </p:nvSpPr>
          <p:spPr>
            <a:xfrm>
              <a:off x="4768909" y="2017913"/>
              <a:ext cx="2817600" cy="1562359"/>
            </a:xfrm>
            <a:prstGeom prst="rect">
              <a:avLst/>
            </a:prstGeom>
            <a:solidFill>
              <a:schemeClr val="bg1">
                <a:lumMod val="9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grpSp>
          <p:nvGrpSpPr>
            <p:cNvPr id="12" name="组合 14"/>
            <p:cNvGrpSpPr/>
            <p:nvPr/>
          </p:nvGrpSpPr>
          <p:grpSpPr>
            <a:xfrm>
              <a:off x="6072886" y="3567973"/>
              <a:ext cx="182960" cy="1140912"/>
              <a:chOff x="6038577" y="2407237"/>
              <a:chExt cx="130628" cy="870451"/>
            </a:xfrm>
          </p:grpSpPr>
          <p:cxnSp>
            <p:nvCxnSpPr>
              <p:cNvPr id="17" name="直接连接符 16"/>
              <p:cNvCxnSpPr/>
              <p:nvPr/>
            </p:nvCxnSpPr>
            <p:spPr>
              <a:xfrm flipH="1">
                <a:off x="6095730" y="2407237"/>
                <a:ext cx="0" cy="741581"/>
              </a:xfrm>
              <a:prstGeom prst="line">
                <a:avLst/>
              </a:prstGeom>
              <a:gradFill flip="none" rotWithShape="1">
                <a:gsLst>
                  <a:gs pos="27000">
                    <a:srgbClr val="FF7711"/>
                  </a:gs>
                  <a:gs pos="59000">
                    <a:srgbClr val="FFAA01"/>
                  </a:gs>
                  <a:gs pos="100000">
                    <a:srgbClr val="FECE02"/>
                  </a:gs>
                  <a:gs pos="0">
                    <a:srgbClr val="C73E01"/>
                  </a:gs>
                  <a:gs pos="80000">
                    <a:srgbClr val="FFC000"/>
                  </a:gs>
                </a:gsLst>
                <a:lin ang="1200000" scaled="0"/>
                <a:tileRect/>
              </a:gra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18" name="椭圆 17"/>
              <p:cNvSpPr/>
              <p:nvPr/>
            </p:nvSpPr>
            <p:spPr>
              <a:xfrm>
                <a:off x="6038577" y="3147060"/>
                <a:ext cx="130628" cy="130628"/>
              </a:xfrm>
              <a:prstGeom prst="ellipse">
                <a:avLst/>
              </a:prstGeom>
              <a:solidFill>
                <a:schemeClr val="bg1">
                  <a:lumMod val="9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sp>
          <p:nvSpPr>
            <p:cNvPr id="16" name="文本框 14"/>
            <p:cNvSpPr txBox="1"/>
            <p:nvPr/>
          </p:nvSpPr>
          <p:spPr>
            <a:xfrm>
              <a:off x="4755566" y="2072172"/>
              <a:ext cx="2817600" cy="1446550"/>
            </a:xfrm>
            <a:prstGeom prst="rect">
              <a:avLst/>
            </a:prstGeom>
            <a:noFill/>
          </p:spPr>
          <p:txBody>
            <a:bodyPr wrap="square">
              <a:spAutoFit/>
            </a:bodyPr>
            <a:lstStyle>
              <a:defPPr>
                <a:defRPr lang="zh-CN"/>
              </a:defPPr>
              <a:lvl1pPr>
                <a:defRPr sz="2200" b="1">
                  <a:solidFill>
                    <a:prstClr val="white"/>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defRPr>
              </a:lvl1pPr>
            </a:lstStyle>
            <a:p>
              <a:r>
                <a:rPr lang="zh-CN" altLang="en-US" dirty="0"/>
                <a:t>面对各种资讯、各种观点、各种价值观的碰撞，你有没有独立思考和判断的能力？</a:t>
              </a:r>
            </a:p>
          </p:txBody>
        </p:sp>
      </p:grpSp>
      <p:pic>
        <p:nvPicPr>
          <p:cNvPr id="21" name="图片 2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23372" y="4438650"/>
            <a:ext cx="1579009" cy="2042923"/>
          </a:xfrm>
          <a:prstGeom prst="rect">
            <a:avLst/>
          </a:prstGeom>
        </p:spPr>
      </p:pic>
      <p:sp>
        <p:nvSpPr>
          <p:cNvPr id="22" name="矩形 21"/>
          <p:cNvSpPr/>
          <p:nvPr/>
        </p:nvSpPr>
        <p:spPr>
          <a:xfrm>
            <a:off x="9204384" y="5952226"/>
            <a:ext cx="2987615" cy="905774"/>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28936144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a:xfrm>
            <a:off x="6116610" y="2101613"/>
            <a:ext cx="1825889" cy="894656"/>
            <a:chOff x="6848130" y="2421653"/>
            <a:chExt cx="1825889" cy="894656"/>
          </a:xfrm>
        </p:grpSpPr>
        <p:grpSp>
          <p:nvGrpSpPr>
            <p:cNvPr id="3" name="组合 3"/>
            <p:cNvGrpSpPr/>
            <p:nvPr/>
          </p:nvGrpSpPr>
          <p:grpSpPr>
            <a:xfrm>
              <a:off x="6848130" y="2499462"/>
              <a:ext cx="790512" cy="739038"/>
              <a:chOff x="-4734" y="1927960"/>
              <a:chExt cx="3412211" cy="3190031"/>
            </a:xfrm>
          </p:grpSpPr>
          <p:sp>
            <p:nvSpPr>
              <p:cNvPr id="6" name="等腰三角形 5"/>
              <p:cNvSpPr/>
              <p:nvPr/>
            </p:nvSpPr>
            <p:spPr>
              <a:xfrm rot="5400000">
                <a:off x="-224736" y="2147962"/>
                <a:ext cx="3190031" cy="275002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prstClr val="white"/>
                  </a:solidFill>
                </a:endParaRPr>
              </a:p>
            </p:txBody>
          </p:sp>
          <p:sp>
            <p:nvSpPr>
              <p:cNvPr id="7" name="等腰三角形 6"/>
              <p:cNvSpPr/>
              <p:nvPr/>
            </p:nvSpPr>
            <p:spPr>
              <a:xfrm rot="5400000">
                <a:off x="437448" y="2147962"/>
                <a:ext cx="3190031" cy="275002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prstClr val="white"/>
                  </a:solidFill>
                </a:endParaRPr>
              </a:p>
            </p:txBody>
          </p:sp>
        </p:grpSp>
        <p:sp>
          <p:nvSpPr>
            <p:cNvPr id="5" name="Freeform 62"/>
            <p:cNvSpPr>
              <a:spLocks noEditPoints="1"/>
            </p:cNvSpPr>
            <p:nvPr/>
          </p:nvSpPr>
          <p:spPr bwMode="auto">
            <a:xfrm>
              <a:off x="7792053" y="2421653"/>
              <a:ext cx="881966" cy="894656"/>
            </a:xfrm>
            <a:custGeom>
              <a:avLst/>
              <a:gdLst>
                <a:gd name="T0" fmla="*/ 26 w 71"/>
                <a:gd name="T1" fmla="*/ 11 h 72"/>
                <a:gd name="T2" fmla="*/ 11 w 71"/>
                <a:gd name="T3" fmla="*/ 17 h 72"/>
                <a:gd name="T4" fmla="*/ 16 w 71"/>
                <a:gd name="T5" fmla="*/ 32 h 72"/>
                <a:gd name="T6" fmla="*/ 32 w 71"/>
                <a:gd name="T7" fmla="*/ 26 h 72"/>
                <a:gd name="T8" fmla="*/ 31 w 71"/>
                <a:gd name="T9" fmla="*/ 7 h 72"/>
                <a:gd name="T10" fmla="*/ 36 w 71"/>
                <a:gd name="T11" fmla="*/ 7 h 72"/>
                <a:gd name="T12" fmla="*/ 37 w 71"/>
                <a:gd name="T13" fmla="*/ 14 h 72"/>
                <a:gd name="T14" fmla="*/ 38 w 71"/>
                <a:gd name="T15" fmla="*/ 17 h 72"/>
                <a:gd name="T16" fmla="*/ 42 w 71"/>
                <a:gd name="T17" fmla="*/ 22 h 72"/>
                <a:gd name="T18" fmla="*/ 38 w 71"/>
                <a:gd name="T19" fmla="*/ 26 h 72"/>
                <a:gd name="T20" fmla="*/ 39 w 71"/>
                <a:gd name="T21" fmla="*/ 32 h 72"/>
                <a:gd name="T22" fmla="*/ 33 w 71"/>
                <a:gd name="T23" fmla="*/ 34 h 72"/>
                <a:gd name="T24" fmla="*/ 31 w 71"/>
                <a:gd name="T25" fmla="*/ 40 h 72"/>
                <a:gd name="T26" fmla="*/ 27 w 71"/>
                <a:gd name="T27" fmla="*/ 38 h 72"/>
                <a:gd name="T28" fmla="*/ 26 w 71"/>
                <a:gd name="T29" fmla="*/ 42 h 72"/>
                <a:gd name="T30" fmla="*/ 20 w 71"/>
                <a:gd name="T31" fmla="*/ 39 h 72"/>
                <a:gd name="T32" fmla="*/ 15 w 71"/>
                <a:gd name="T33" fmla="*/ 41 h 72"/>
                <a:gd name="T34" fmla="*/ 11 w 71"/>
                <a:gd name="T35" fmla="*/ 36 h 72"/>
                <a:gd name="T36" fmla="*/ 6 w 71"/>
                <a:gd name="T37" fmla="*/ 35 h 72"/>
                <a:gd name="T38" fmla="*/ 5 w 71"/>
                <a:gd name="T39" fmla="*/ 29 h 72"/>
                <a:gd name="T40" fmla="*/ 4 w 71"/>
                <a:gd name="T41" fmla="*/ 26 h 72"/>
                <a:gd name="T42" fmla="*/ 0 w 71"/>
                <a:gd name="T43" fmla="*/ 21 h 72"/>
                <a:gd name="T44" fmla="*/ 4 w 71"/>
                <a:gd name="T45" fmla="*/ 17 h 72"/>
                <a:gd name="T46" fmla="*/ 3 w 71"/>
                <a:gd name="T47" fmla="*/ 10 h 72"/>
                <a:gd name="T48" fmla="*/ 9 w 71"/>
                <a:gd name="T49" fmla="*/ 9 h 72"/>
                <a:gd name="T50" fmla="*/ 11 w 71"/>
                <a:gd name="T51" fmla="*/ 3 h 72"/>
                <a:gd name="T52" fmla="*/ 15 w 71"/>
                <a:gd name="T53" fmla="*/ 5 h 72"/>
                <a:gd name="T54" fmla="*/ 17 w 71"/>
                <a:gd name="T55" fmla="*/ 1 h 72"/>
                <a:gd name="T56" fmla="*/ 22 w 71"/>
                <a:gd name="T57" fmla="*/ 4 h 72"/>
                <a:gd name="T58" fmla="*/ 27 w 71"/>
                <a:gd name="T59" fmla="*/ 2 h 72"/>
                <a:gd name="T60" fmla="*/ 31 w 71"/>
                <a:gd name="T61" fmla="*/ 7 h 72"/>
                <a:gd name="T62" fmla="*/ 54 w 71"/>
                <a:gd name="T63" fmla="*/ 41 h 72"/>
                <a:gd name="T64" fmla="*/ 39 w 71"/>
                <a:gd name="T65" fmla="*/ 46 h 72"/>
                <a:gd name="T66" fmla="*/ 45 w 71"/>
                <a:gd name="T67" fmla="*/ 62 h 72"/>
                <a:gd name="T68" fmla="*/ 60 w 71"/>
                <a:gd name="T69" fmla="*/ 56 h 72"/>
                <a:gd name="T70" fmla="*/ 59 w 71"/>
                <a:gd name="T71" fmla="*/ 37 h 72"/>
                <a:gd name="T72" fmla="*/ 65 w 71"/>
                <a:gd name="T73" fmla="*/ 37 h 72"/>
                <a:gd name="T74" fmla="*/ 65 w 71"/>
                <a:gd name="T75" fmla="*/ 44 h 72"/>
                <a:gd name="T76" fmla="*/ 66 w 71"/>
                <a:gd name="T77" fmla="*/ 47 h 72"/>
                <a:gd name="T78" fmla="*/ 70 w 71"/>
                <a:gd name="T79" fmla="*/ 52 h 72"/>
                <a:gd name="T80" fmla="*/ 66 w 71"/>
                <a:gd name="T81" fmla="*/ 56 h 72"/>
                <a:gd name="T82" fmla="*/ 67 w 71"/>
                <a:gd name="T83" fmla="*/ 62 h 72"/>
                <a:gd name="T84" fmla="*/ 62 w 71"/>
                <a:gd name="T85" fmla="*/ 63 h 72"/>
                <a:gd name="T86" fmla="*/ 59 w 71"/>
                <a:gd name="T87" fmla="*/ 69 h 72"/>
                <a:gd name="T88" fmla="*/ 56 w 71"/>
                <a:gd name="T89" fmla="*/ 67 h 72"/>
                <a:gd name="T90" fmla="*/ 54 w 71"/>
                <a:gd name="T91" fmla="*/ 71 h 72"/>
                <a:gd name="T92" fmla="*/ 48 w 71"/>
                <a:gd name="T93" fmla="*/ 69 h 72"/>
                <a:gd name="T94" fmla="*/ 43 w 71"/>
                <a:gd name="T95" fmla="*/ 71 h 72"/>
                <a:gd name="T96" fmla="*/ 40 w 71"/>
                <a:gd name="T97" fmla="*/ 66 h 72"/>
                <a:gd name="T98" fmla="*/ 34 w 71"/>
                <a:gd name="T99" fmla="*/ 65 h 72"/>
                <a:gd name="T100" fmla="*/ 34 w 71"/>
                <a:gd name="T101" fmla="*/ 59 h 72"/>
                <a:gd name="T102" fmla="*/ 33 w 71"/>
                <a:gd name="T103" fmla="*/ 56 h 72"/>
                <a:gd name="T104" fmla="*/ 29 w 71"/>
                <a:gd name="T105" fmla="*/ 51 h 72"/>
                <a:gd name="T106" fmla="*/ 33 w 71"/>
                <a:gd name="T107" fmla="*/ 47 h 72"/>
                <a:gd name="T108" fmla="*/ 32 w 71"/>
                <a:gd name="T109" fmla="*/ 40 h 72"/>
                <a:gd name="T110" fmla="*/ 37 w 71"/>
                <a:gd name="T111" fmla="*/ 39 h 72"/>
                <a:gd name="T112" fmla="*/ 40 w 71"/>
                <a:gd name="T113" fmla="*/ 33 h 72"/>
                <a:gd name="T114" fmla="*/ 43 w 71"/>
                <a:gd name="T115" fmla="*/ 35 h 72"/>
                <a:gd name="T116" fmla="*/ 45 w 71"/>
                <a:gd name="T117" fmla="*/ 31 h 72"/>
                <a:gd name="T118" fmla="*/ 51 w 71"/>
                <a:gd name="T119" fmla="*/ 34 h 72"/>
                <a:gd name="T120" fmla="*/ 56 w 71"/>
                <a:gd name="T121" fmla="*/ 31 h 72"/>
                <a:gd name="T122" fmla="*/ 59 w 71"/>
                <a:gd name="T123" fmla="*/ 3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 h="72">
                  <a:moveTo>
                    <a:pt x="32" y="17"/>
                  </a:moveTo>
                  <a:cubicBezTo>
                    <a:pt x="31" y="14"/>
                    <a:pt x="29" y="12"/>
                    <a:pt x="26" y="11"/>
                  </a:cubicBezTo>
                  <a:cubicBezTo>
                    <a:pt x="23" y="10"/>
                    <a:pt x="20" y="9"/>
                    <a:pt x="17" y="11"/>
                  </a:cubicBezTo>
                  <a:cubicBezTo>
                    <a:pt x="14" y="12"/>
                    <a:pt x="12" y="14"/>
                    <a:pt x="11" y="17"/>
                  </a:cubicBezTo>
                  <a:cubicBezTo>
                    <a:pt x="9" y="19"/>
                    <a:pt x="9" y="23"/>
                    <a:pt x="10" y="25"/>
                  </a:cubicBezTo>
                  <a:cubicBezTo>
                    <a:pt x="11" y="28"/>
                    <a:pt x="13" y="30"/>
                    <a:pt x="16" y="32"/>
                  </a:cubicBezTo>
                  <a:cubicBezTo>
                    <a:pt x="19" y="33"/>
                    <a:pt x="22" y="33"/>
                    <a:pt x="25" y="32"/>
                  </a:cubicBezTo>
                  <a:cubicBezTo>
                    <a:pt x="28" y="31"/>
                    <a:pt x="30" y="29"/>
                    <a:pt x="32" y="26"/>
                  </a:cubicBezTo>
                  <a:cubicBezTo>
                    <a:pt x="33" y="23"/>
                    <a:pt x="33" y="20"/>
                    <a:pt x="32" y="17"/>
                  </a:cubicBezTo>
                  <a:close/>
                  <a:moveTo>
                    <a:pt x="31" y="7"/>
                  </a:moveTo>
                  <a:cubicBezTo>
                    <a:pt x="32" y="7"/>
                    <a:pt x="33" y="8"/>
                    <a:pt x="33" y="9"/>
                  </a:cubicBezTo>
                  <a:cubicBezTo>
                    <a:pt x="36" y="7"/>
                    <a:pt x="36" y="7"/>
                    <a:pt x="36" y="7"/>
                  </a:cubicBezTo>
                  <a:cubicBezTo>
                    <a:pt x="38" y="8"/>
                    <a:pt x="39" y="10"/>
                    <a:pt x="39" y="11"/>
                  </a:cubicBezTo>
                  <a:cubicBezTo>
                    <a:pt x="37" y="14"/>
                    <a:pt x="37" y="14"/>
                    <a:pt x="37" y="14"/>
                  </a:cubicBezTo>
                  <a:cubicBezTo>
                    <a:pt x="37" y="14"/>
                    <a:pt x="37" y="15"/>
                    <a:pt x="37" y="15"/>
                  </a:cubicBezTo>
                  <a:cubicBezTo>
                    <a:pt x="38" y="16"/>
                    <a:pt x="38" y="16"/>
                    <a:pt x="38" y="17"/>
                  </a:cubicBezTo>
                  <a:cubicBezTo>
                    <a:pt x="41" y="17"/>
                    <a:pt x="41" y="17"/>
                    <a:pt x="41" y="17"/>
                  </a:cubicBezTo>
                  <a:cubicBezTo>
                    <a:pt x="42" y="19"/>
                    <a:pt x="42" y="20"/>
                    <a:pt x="42" y="22"/>
                  </a:cubicBezTo>
                  <a:cubicBezTo>
                    <a:pt x="38" y="22"/>
                    <a:pt x="38" y="22"/>
                    <a:pt x="38" y="22"/>
                  </a:cubicBezTo>
                  <a:cubicBezTo>
                    <a:pt x="38" y="24"/>
                    <a:pt x="38" y="25"/>
                    <a:pt x="38" y="26"/>
                  </a:cubicBezTo>
                  <a:cubicBezTo>
                    <a:pt x="41" y="28"/>
                    <a:pt x="41" y="28"/>
                    <a:pt x="41" y="28"/>
                  </a:cubicBezTo>
                  <a:cubicBezTo>
                    <a:pt x="41" y="29"/>
                    <a:pt x="40" y="31"/>
                    <a:pt x="39" y="32"/>
                  </a:cubicBezTo>
                  <a:cubicBezTo>
                    <a:pt x="36" y="31"/>
                    <a:pt x="36" y="31"/>
                    <a:pt x="36" y="31"/>
                  </a:cubicBezTo>
                  <a:cubicBezTo>
                    <a:pt x="35" y="32"/>
                    <a:pt x="34" y="33"/>
                    <a:pt x="33" y="34"/>
                  </a:cubicBezTo>
                  <a:cubicBezTo>
                    <a:pt x="35" y="37"/>
                    <a:pt x="35" y="37"/>
                    <a:pt x="35" y="37"/>
                  </a:cubicBezTo>
                  <a:cubicBezTo>
                    <a:pt x="34" y="38"/>
                    <a:pt x="33" y="39"/>
                    <a:pt x="31" y="40"/>
                  </a:cubicBezTo>
                  <a:cubicBezTo>
                    <a:pt x="29" y="37"/>
                    <a:pt x="29" y="37"/>
                    <a:pt x="29" y="37"/>
                  </a:cubicBezTo>
                  <a:cubicBezTo>
                    <a:pt x="28" y="37"/>
                    <a:pt x="28" y="37"/>
                    <a:pt x="27" y="38"/>
                  </a:cubicBezTo>
                  <a:cubicBezTo>
                    <a:pt x="27" y="38"/>
                    <a:pt x="26" y="38"/>
                    <a:pt x="26" y="38"/>
                  </a:cubicBezTo>
                  <a:cubicBezTo>
                    <a:pt x="26" y="42"/>
                    <a:pt x="26" y="42"/>
                    <a:pt x="26" y="42"/>
                  </a:cubicBezTo>
                  <a:cubicBezTo>
                    <a:pt x="24" y="42"/>
                    <a:pt x="22" y="42"/>
                    <a:pt x="21" y="42"/>
                  </a:cubicBezTo>
                  <a:cubicBezTo>
                    <a:pt x="20" y="39"/>
                    <a:pt x="20" y="39"/>
                    <a:pt x="20" y="39"/>
                  </a:cubicBezTo>
                  <a:cubicBezTo>
                    <a:pt x="19" y="39"/>
                    <a:pt x="18" y="38"/>
                    <a:pt x="17" y="38"/>
                  </a:cubicBezTo>
                  <a:cubicBezTo>
                    <a:pt x="15" y="41"/>
                    <a:pt x="15" y="41"/>
                    <a:pt x="15" y="41"/>
                  </a:cubicBezTo>
                  <a:cubicBezTo>
                    <a:pt x="13" y="41"/>
                    <a:pt x="11" y="40"/>
                    <a:pt x="10" y="39"/>
                  </a:cubicBezTo>
                  <a:cubicBezTo>
                    <a:pt x="11" y="36"/>
                    <a:pt x="11" y="36"/>
                    <a:pt x="11" y="36"/>
                  </a:cubicBezTo>
                  <a:cubicBezTo>
                    <a:pt x="10" y="35"/>
                    <a:pt x="10" y="34"/>
                    <a:pt x="9" y="34"/>
                  </a:cubicBezTo>
                  <a:cubicBezTo>
                    <a:pt x="6" y="35"/>
                    <a:pt x="6" y="35"/>
                    <a:pt x="6" y="35"/>
                  </a:cubicBezTo>
                  <a:cubicBezTo>
                    <a:pt x="4" y="34"/>
                    <a:pt x="3" y="33"/>
                    <a:pt x="3" y="31"/>
                  </a:cubicBezTo>
                  <a:cubicBezTo>
                    <a:pt x="5" y="29"/>
                    <a:pt x="5" y="29"/>
                    <a:pt x="5" y="29"/>
                  </a:cubicBezTo>
                  <a:cubicBezTo>
                    <a:pt x="5" y="28"/>
                    <a:pt x="5" y="28"/>
                    <a:pt x="5" y="27"/>
                  </a:cubicBezTo>
                  <a:cubicBezTo>
                    <a:pt x="5" y="27"/>
                    <a:pt x="4" y="26"/>
                    <a:pt x="4" y="26"/>
                  </a:cubicBezTo>
                  <a:cubicBezTo>
                    <a:pt x="1" y="26"/>
                    <a:pt x="1" y="26"/>
                    <a:pt x="1" y="26"/>
                  </a:cubicBezTo>
                  <a:cubicBezTo>
                    <a:pt x="0" y="24"/>
                    <a:pt x="0" y="22"/>
                    <a:pt x="0" y="21"/>
                  </a:cubicBezTo>
                  <a:cubicBezTo>
                    <a:pt x="4" y="20"/>
                    <a:pt x="4" y="20"/>
                    <a:pt x="4" y="20"/>
                  </a:cubicBezTo>
                  <a:cubicBezTo>
                    <a:pt x="4" y="19"/>
                    <a:pt x="4" y="18"/>
                    <a:pt x="4" y="17"/>
                  </a:cubicBezTo>
                  <a:cubicBezTo>
                    <a:pt x="1" y="15"/>
                    <a:pt x="1" y="15"/>
                    <a:pt x="1" y="15"/>
                  </a:cubicBezTo>
                  <a:cubicBezTo>
                    <a:pt x="2" y="13"/>
                    <a:pt x="2" y="12"/>
                    <a:pt x="3" y="10"/>
                  </a:cubicBezTo>
                  <a:cubicBezTo>
                    <a:pt x="7" y="12"/>
                    <a:pt x="7" y="12"/>
                    <a:pt x="7" y="12"/>
                  </a:cubicBezTo>
                  <a:cubicBezTo>
                    <a:pt x="7" y="11"/>
                    <a:pt x="8" y="10"/>
                    <a:pt x="9" y="9"/>
                  </a:cubicBezTo>
                  <a:cubicBezTo>
                    <a:pt x="7" y="6"/>
                    <a:pt x="7" y="6"/>
                    <a:pt x="7" y="6"/>
                  </a:cubicBezTo>
                  <a:cubicBezTo>
                    <a:pt x="8" y="5"/>
                    <a:pt x="10" y="4"/>
                    <a:pt x="11" y="3"/>
                  </a:cubicBezTo>
                  <a:cubicBezTo>
                    <a:pt x="13" y="6"/>
                    <a:pt x="13" y="6"/>
                    <a:pt x="13" y="6"/>
                  </a:cubicBezTo>
                  <a:cubicBezTo>
                    <a:pt x="14" y="5"/>
                    <a:pt x="14" y="5"/>
                    <a:pt x="15" y="5"/>
                  </a:cubicBezTo>
                  <a:cubicBezTo>
                    <a:pt x="16" y="5"/>
                    <a:pt x="16" y="5"/>
                    <a:pt x="17" y="4"/>
                  </a:cubicBezTo>
                  <a:cubicBezTo>
                    <a:pt x="17" y="1"/>
                    <a:pt x="17" y="1"/>
                    <a:pt x="17" y="1"/>
                  </a:cubicBezTo>
                  <a:cubicBezTo>
                    <a:pt x="18" y="0"/>
                    <a:pt x="20" y="0"/>
                    <a:pt x="22" y="1"/>
                  </a:cubicBezTo>
                  <a:cubicBezTo>
                    <a:pt x="22" y="4"/>
                    <a:pt x="22" y="4"/>
                    <a:pt x="22" y="4"/>
                  </a:cubicBezTo>
                  <a:cubicBezTo>
                    <a:pt x="23" y="4"/>
                    <a:pt x="25" y="4"/>
                    <a:pt x="26" y="4"/>
                  </a:cubicBezTo>
                  <a:cubicBezTo>
                    <a:pt x="27" y="2"/>
                    <a:pt x="27" y="2"/>
                    <a:pt x="27" y="2"/>
                  </a:cubicBezTo>
                  <a:cubicBezTo>
                    <a:pt x="29" y="2"/>
                    <a:pt x="31" y="3"/>
                    <a:pt x="32" y="4"/>
                  </a:cubicBezTo>
                  <a:cubicBezTo>
                    <a:pt x="31" y="7"/>
                    <a:pt x="31" y="7"/>
                    <a:pt x="31" y="7"/>
                  </a:cubicBezTo>
                  <a:close/>
                  <a:moveTo>
                    <a:pt x="60" y="47"/>
                  </a:moveTo>
                  <a:cubicBezTo>
                    <a:pt x="59" y="44"/>
                    <a:pt x="57" y="42"/>
                    <a:pt x="54" y="41"/>
                  </a:cubicBezTo>
                  <a:cubicBezTo>
                    <a:pt x="51" y="39"/>
                    <a:pt x="48" y="39"/>
                    <a:pt x="45" y="40"/>
                  </a:cubicBezTo>
                  <a:cubicBezTo>
                    <a:pt x="43" y="41"/>
                    <a:pt x="40" y="44"/>
                    <a:pt x="39" y="46"/>
                  </a:cubicBezTo>
                  <a:cubicBezTo>
                    <a:pt x="38" y="49"/>
                    <a:pt x="38" y="52"/>
                    <a:pt x="39" y="55"/>
                  </a:cubicBezTo>
                  <a:cubicBezTo>
                    <a:pt x="40" y="58"/>
                    <a:pt x="42" y="60"/>
                    <a:pt x="45" y="62"/>
                  </a:cubicBezTo>
                  <a:cubicBezTo>
                    <a:pt x="48" y="63"/>
                    <a:pt x="51" y="63"/>
                    <a:pt x="54" y="62"/>
                  </a:cubicBezTo>
                  <a:cubicBezTo>
                    <a:pt x="56" y="61"/>
                    <a:pt x="59" y="59"/>
                    <a:pt x="60" y="56"/>
                  </a:cubicBezTo>
                  <a:cubicBezTo>
                    <a:pt x="61" y="53"/>
                    <a:pt x="61" y="50"/>
                    <a:pt x="60" y="47"/>
                  </a:cubicBezTo>
                  <a:close/>
                  <a:moveTo>
                    <a:pt x="59" y="37"/>
                  </a:moveTo>
                  <a:cubicBezTo>
                    <a:pt x="60" y="37"/>
                    <a:pt x="61" y="38"/>
                    <a:pt x="62" y="39"/>
                  </a:cubicBezTo>
                  <a:cubicBezTo>
                    <a:pt x="65" y="37"/>
                    <a:pt x="65" y="37"/>
                    <a:pt x="65" y="37"/>
                  </a:cubicBezTo>
                  <a:cubicBezTo>
                    <a:pt x="66" y="38"/>
                    <a:pt x="67" y="40"/>
                    <a:pt x="68" y="41"/>
                  </a:cubicBezTo>
                  <a:cubicBezTo>
                    <a:pt x="65" y="44"/>
                    <a:pt x="65" y="44"/>
                    <a:pt x="65" y="44"/>
                  </a:cubicBezTo>
                  <a:cubicBezTo>
                    <a:pt x="65" y="44"/>
                    <a:pt x="66" y="45"/>
                    <a:pt x="66" y="45"/>
                  </a:cubicBezTo>
                  <a:cubicBezTo>
                    <a:pt x="66" y="46"/>
                    <a:pt x="66" y="46"/>
                    <a:pt x="66" y="47"/>
                  </a:cubicBezTo>
                  <a:cubicBezTo>
                    <a:pt x="70" y="47"/>
                    <a:pt x="70" y="47"/>
                    <a:pt x="70" y="47"/>
                  </a:cubicBezTo>
                  <a:cubicBezTo>
                    <a:pt x="70" y="48"/>
                    <a:pt x="71" y="50"/>
                    <a:pt x="70" y="52"/>
                  </a:cubicBezTo>
                  <a:cubicBezTo>
                    <a:pt x="67" y="52"/>
                    <a:pt x="67" y="52"/>
                    <a:pt x="67" y="52"/>
                  </a:cubicBezTo>
                  <a:cubicBezTo>
                    <a:pt x="67" y="53"/>
                    <a:pt x="67" y="55"/>
                    <a:pt x="66" y="56"/>
                  </a:cubicBezTo>
                  <a:cubicBezTo>
                    <a:pt x="69" y="57"/>
                    <a:pt x="69" y="57"/>
                    <a:pt x="69" y="57"/>
                  </a:cubicBezTo>
                  <a:cubicBezTo>
                    <a:pt x="69" y="59"/>
                    <a:pt x="68" y="61"/>
                    <a:pt x="67" y="62"/>
                  </a:cubicBezTo>
                  <a:cubicBezTo>
                    <a:pt x="64" y="61"/>
                    <a:pt x="64" y="61"/>
                    <a:pt x="64" y="61"/>
                  </a:cubicBezTo>
                  <a:cubicBezTo>
                    <a:pt x="63" y="62"/>
                    <a:pt x="63" y="63"/>
                    <a:pt x="62" y="63"/>
                  </a:cubicBezTo>
                  <a:cubicBezTo>
                    <a:pt x="63" y="66"/>
                    <a:pt x="63" y="66"/>
                    <a:pt x="63" y="66"/>
                  </a:cubicBezTo>
                  <a:cubicBezTo>
                    <a:pt x="62" y="68"/>
                    <a:pt x="61" y="69"/>
                    <a:pt x="59" y="69"/>
                  </a:cubicBezTo>
                  <a:cubicBezTo>
                    <a:pt x="57" y="67"/>
                    <a:pt x="57" y="67"/>
                    <a:pt x="57" y="67"/>
                  </a:cubicBezTo>
                  <a:cubicBezTo>
                    <a:pt x="57" y="67"/>
                    <a:pt x="56" y="67"/>
                    <a:pt x="56" y="67"/>
                  </a:cubicBezTo>
                  <a:cubicBezTo>
                    <a:pt x="55" y="68"/>
                    <a:pt x="55" y="68"/>
                    <a:pt x="54" y="68"/>
                  </a:cubicBezTo>
                  <a:cubicBezTo>
                    <a:pt x="54" y="71"/>
                    <a:pt x="54" y="71"/>
                    <a:pt x="54" y="71"/>
                  </a:cubicBezTo>
                  <a:cubicBezTo>
                    <a:pt x="52" y="72"/>
                    <a:pt x="51" y="72"/>
                    <a:pt x="49" y="72"/>
                  </a:cubicBezTo>
                  <a:cubicBezTo>
                    <a:pt x="48" y="69"/>
                    <a:pt x="48" y="69"/>
                    <a:pt x="48" y="69"/>
                  </a:cubicBezTo>
                  <a:cubicBezTo>
                    <a:pt x="47" y="68"/>
                    <a:pt x="46" y="68"/>
                    <a:pt x="45" y="68"/>
                  </a:cubicBezTo>
                  <a:cubicBezTo>
                    <a:pt x="43" y="71"/>
                    <a:pt x="43" y="71"/>
                    <a:pt x="43" y="71"/>
                  </a:cubicBezTo>
                  <a:cubicBezTo>
                    <a:pt x="41" y="71"/>
                    <a:pt x="40" y="70"/>
                    <a:pt x="39" y="69"/>
                  </a:cubicBezTo>
                  <a:cubicBezTo>
                    <a:pt x="40" y="66"/>
                    <a:pt x="40" y="66"/>
                    <a:pt x="40" y="66"/>
                  </a:cubicBezTo>
                  <a:cubicBezTo>
                    <a:pt x="39" y="65"/>
                    <a:pt x="38" y="64"/>
                    <a:pt x="37" y="63"/>
                  </a:cubicBezTo>
                  <a:cubicBezTo>
                    <a:pt x="34" y="65"/>
                    <a:pt x="34" y="65"/>
                    <a:pt x="34" y="65"/>
                  </a:cubicBezTo>
                  <a:cubicBezTo>
                    <a:pt x="33" y="64"/>
                    <a:pt x="32" y="63"/>
                    <a:pt x="31" y="61"/>
                  </a:cubicBezTo>
                  <a:cubicBezTo>
                    <a:pt x="34" y="59"/>
                    <a:pt x="34" y="59"/>
                    <a:pt x="34" y="59"/>
                  </a:cubicBezTo>
                  <a:cubicBezTo>
                    <a:pt x="34" y="58"/>
                    <a:pt x="33" y="58"/>
                    <a:pt x="33" y="57"/>
                  </a:cubicBezTo>
                  <a:cubicBezTo>
                    <a:pt x="33" y="57"/>
                    <a:pt x="33" y="56"/>
                    <a:pt x="33" y="56"/>
                  </a:cubicBezTo>
                  <a:cubicBezTo>
                    <a:pt x="29" y="56"/>
                    <a:pt x="29" y="56"/>
                    <a:pt x="29" y="56"/>
                  </a:cubicBezTo>
                  <a:cubicBezTo>
                    <a:pt x="29" y="54"/>
                    <a:pt x="28" y="52"/>
                    <a:pt x="29" y="51"/>
                  </a:cubicBezTo>
                  <a:cubicBezTo>
                    <a:pt x="32" y="50"/>
                    <a:pt x="32" y="50"/>
                    <a:pt x="32" y="50"/>
                  </a:cubicBezTo>
                  <a:cubicBezTo>
                    <a:pt x="32" y="49"/>
                    <a:pt x="32" y="48"/>
                    <a:pt x="33" y="47"/>
                  </a:cubicBezTo>
                  <a:cubicBezTo>
                    <a:pt x="30" y="45"/>
                    <a:pt x="30" y="45"/>
                    <a:pt x="30" y="45"/>
                  </a:cubicBezTo>
                  <a:cubicBezTo>
                    <a:pt x="30" y="43"/>
                    <a:pt x="31" y="42"/>
                    <a:pt x="32" y="40"/>
                  </a:cubicBezTo>
                  <a:cubicBezTo>
                    <a:pt x="35" y="41"/>
                    <a:pt x="35" y="41"/>
                    <a:pt x="35" y="41"/>
                  </a:cubicBezTo>
                  <a:cubicBezTo>
                    <a:pt x="36" y="40"/>
                    <a:pt x="36" y="40"/>
                    <a:pt x="37" y="39"/>
                  </a:cubicBezTo>
                  <a:cubicBezTo>
                    <a:pt x="36" y="36"/>
                    <a:pt x="36" y="36"/>
                    <a:pt x="36" y="36"/>
                  </a:cubicBezTo>
                  <a:cubicBezTo>
                    <a:pt x="37" y="34"/>
                    <a:pt x="38" y="33"/>
                    <a:pt x="40" y="33"/>
                  </a:cubicBezTo>
                  <a:cubicBezTo>
                    <a:pt x="42" y="36"/>
                    <a:pt x="42" y="36"/>
                    <a:pt x="42" y="36"/>
                  </a:cubicBezTo>
                  <a:cubicBezTo>
                    <a:pt x="42" y="35"/>
                    <a:pt x="43" y="35"/>
                    <a:pt x="43" y="35"/>
                  </a:cubicBezTo>
                  <a:cubicBezTo>
                    <a:pt x="44" y="35"/>
                    <a:pt x="45" y="34"/>
                    <a:pt x="45" y="34"/>
                  </a:cubicBezTo>
                  <a:cubicBezTo>
                    <a:pt x="45" y="31"/>
                    <a:pt x="45" y="31"/>
                    <a:pt x="45" y="31"/>
                  </a:cubicBezTo>
                  <a:cubicBezTo>
                    <a:pt x="47" y="30"/>
                    <a:pt x="48" y="30"/>
                    <a:pt x="50" y="30"/>
                  </a:cubicBezTo>
                  <a:cubicBezTo>
                    <a:pt x="51" y="34"/>
                    <a:pt x="51" y="34"/>
                    <a:pt x="51" y="34"/>
                  </a:cubicBezTo>
                  <a:cubicBezTo>
                    <a:pt x="52" y="34"/>
                    <a:pt x="53" y="34"/>
                    <a:pt x="54" y="34"/>
                  </a:cubicBezTo>
                  <a:cubicBezTo>
                    <a:pt x="56" y="31"/>
                    <a:pt x="56" y="31"/>
                    <a:pt x="56" y="31"/>
                  </a:cubicBezTo>
                  <a:cubicBezTo>
                    <a:pt x="58" y="32"/>
                    <a:pt x="59" y="32"/>
                    <a:pt x="60" y="33"/>
                  </a:cubicBezTo>
                  <a:lnTo>
                    <a:pt x="59" y="37"/>
                  </a:lnTo>
                  <a:close/>
                </a:path>
              </a:pathLst>
            </a:custGeom>
            <a:solidFill>
              <a:schemeClr val="bg1"/>
            </a:solidFill>
            <a:ln>
              <a:noFill/>
            </a:ln>
          </p:spPr>
          <p:txBody>
            <a:bodyPr vert="horz" wrap="square" lIns="91440" tIns="45720" rIns="91440" bIns="45720" numCol="1" anchor="t" anchorCtr="0" compatLnSpc="1"/>
            <a:lstStyle/>
            <a:p>
              <a:endParaRPr lang="zh-CN" altLang="en-US" b="1">
                <a:solidFill>
                  <a:prstClr val="black"/>
                </a:solidFill>
              </a:endParaRPr>
            </a:p>
          </p:txBody>
        </p:sp>
      </p:grpSp>
      <p:grpSp>
        <p:nvGrpSpPr>
          <p:cNvPr id="4" name="组合 7"/>
          <p:cNvGrpSpPr/>
          <p:nvPr/>
        </p:nvGrpSpPr>
        <p:grpSpPr>
          <a:xfrm>
            <a:off x="1990205" y="5143502"/>
            <a:ext cx="1802803" cy="807818"/>
            <a:chOff x="6848130" y="4617722"/>
            <a:chExt cx="1802803" cy="807818"/>
          </a:xfrm>
        </p:grpSpPr>
        <p:grpSp>
          <p:nvGrpSpPr>
            <p:cNvPr id="8" name="组合 8"/>
            <p:cNvGrpSpPr/>
            <p:nvPr/>
          </p:nvGrpSpPr>
          <p:grpSpPr>
            <a:xfrm>
              <a:off x="6848130" y="4652112"/>
              <a:ext cx="790512" cy="739038"/>
              <a:chOff x="-4734" y="1927960"/>
              <a:chExt cx="3412211" cy="3190031"/>
            </a:xfrm>
          </p:grpSpPr>
          <p:sp>
            <p:nvSpPr>
              <p:cNvPr id="11" name="等腰三角形 10"/>
              <p:cNvSpPr/>
              <p:nvPr/>
            </p:nvSpPr>
            <p:spPr>
              <a:xfrm rot="5400000">
                <a:off x="-224736" y="2147962"/>
                <a:ext cx="3190031" cy="275002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prstClr val="white"/>
                  </a:solidFill>
                </a:endParaRPr>
              </a:p>
            </p:txBody>
          </p:sp>
          <p:sp>
            <p:nvSpPr>
              <p:cNvPr id="12" name="等腰三角形 11"/>
              <p:cNvSpPr/>
              <p:nvPr/>
            </p:nvSpPr>
            <p:spPr>
              <a:xfrm rot="5400000">
                <a:off x="437448" y="2147962"/>
                <a:ext cx="3190031" cy="275002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prstClr val="white"/>
                  </a:solidFill>
                </a:endParaRPr>
              </a:p>
            </p:txBody>
          </p:sp>
        </p:grpSp>
        <p:sp>
          <p:nvSpPr>
            <p:cNvPr id="10" name="Freeform 33"/>
            <p:cNvSpPr>
              <a:spLocks noEditPoints="1"/>
            </p:cNvSpPr>
            <p:nvPr/>
          </p:nvSpPr>
          <p:spPr bwMode="auto">
            <a:xfrm>
              <a:off x="7815139" y="4617722"/>
              <a:ext cx="835794" cy="807818"/>
            </a:xfrm>
            <a:custGeom>
              <a:avLst/>
              <a:gdLst>
                <a:gd name="T0" fmla="*/ 8 w 61"/>
                <a:gd name="T1" fmla="*/ 0 h 59"/>
                <a:gd name="T2" fmla="*/ 53 w 61"/>
                <a:gd name="T3" fmla="*/ 0 h 59"/>
                <a:gd name="T4" fmla="*/ 58 w 61"/>
                <a:gd name="T5" fmla="*/ 3 h 59"/>
                <a:gd name="T6" fmla="*/ 61 w 61"/>
                <a:gd name="T7" fmla="*/ 8 h 59"/>
                <a:gd name="T8" fmla="*/ 61 w 61"/>
                <a:gd name="T9" fmla="*/ 38 h 59"/>
                <a:gd name="T10" fmla="*/ 58 w 61"/>
                <a:gd name="T11" fmla="*/ 44 h 59"/>
                <a:gd name="T12" fmla="*/ 58 w 61"/>
                <a:gd name="T13" fmla="*/ 44 h 59"/>
                <a:gd name="T14" fmla="*/ 53 w 61"/>
                <a:gd name="T15" fmla="*/ 46 h 59"/>
                <a:gd name="T16" fmla="*/ 45 w 61"/>
                <a:gd name="T17" fmla="*/ 46 h 59"/>
                <a:gd name="T18" fmla="*/ 37 w 61"/>
                <a:gd name="T19" fmla="*/ 59 h 59"/>
                <a:gd name="T20" fmla="*/ 33 w 61"/>
                <a:gd name="T21" fmla="*/ 58 h 59"/>
                <a:gd name="T22" fmla="*/ 33 w 61"/>
                <a:gd name="T23" fmla="*/ 46 h 59"/>
                <a:gd name="T24" fmla="*/ 8 w 61"/>
                <a:gd name="T25" fmla="*/ 46 h 59"/>
                <a:gd name="T26" fmla="*/ 2 w 61"/>
                <a:gd name="T27" fmla="*/ 44 h 59"/>
                <a:gd name="T28" fmla="*/ 2 w 61"/>
                <a:gd name="T29" fmla="*/ 44 h 59"/>
                <a:gd name="T30" fmla="*/ 0 w 61"/>
                <a:gd name="T31" fmla="*/ 38 h 59"/>
                <a:gd name="T32" fmla="*/ 0 w 61"/>
                <a:gd name="T33" fmla="*/ 8 h 59"/>
                <a:gd name="T34" fmla="*/ 2 w 61"/>
                <a:gd name="T35" fmla="*/ 3 h 59"/>
                <a:gd name="T36" fmla="*/ 2 w 61"/>
                <a:gd name="T37" fmla="*/ 3 h 59"/>
                <a:gd name="T38" fmla="*/ 8 w 61"/>
                <a:gd name="T39" fmla="*/ 0 h 59"/>
                <a:gd name="T40" fmla="*/ 13 w 61"/>
                <a:gd name="T41" fmla="*/ 30 h 59"/>
                <a:gd name="T42" fmla="*/ 13 w 61"/>
                <a:gd name="T43" fmla="*/ 33 h 59"/>
                <a:gd name="T44" fmla="*/ 48 w 61"/>
                <a:gd name="T45" fmla="*/ 33 h 59"/>
                <a:gd name="T46" fmla="*/ 48 w 61"/>
                <a:gd name="T47" fmla="*/ 30 h 59"/>
                <a:gd name="T48" fmla="*/ 13 w 61"/>
                <a:gd name="T49" fmla="*/ 30 h 59"/>
                <a:gd name="T50" fmla="*/ 13 w 61"/>
                <a:gd name="T51" fmla="*/ 21 h 59"/>
                <a:gd name="T52" fmla="*/ 13 w 61"/>
                <a:gd name="T53" fmla="*/ 24 h 59"/>
                <a:gd name="T54" fmla="*/ 48 w 61"/>
                <a:gd name="T55" fmla="*/ 24 h 59"/>
                <a:gd name="T56" fmla="*/ 48 w 61"/>
                <a:gd name="T57" fmla="*/ 21 h 59"/>
                <a:gd name="T58" fmla="*/ 13 w 61"/>
                <a:gd name="T59" fmla="*/ 21 h 59"/>
                <a:gd name="T60" fmla="*/ 13 w 61"/>
                <a:gd name="T61" fmla="*/ 13 h 59"/>
                <a:gd name="T62" fmla="*/ 13 w 61"/>
                <a:gd name="T63" fmla="*/ 17 h 59"/>
                <a:gd name="T64" fmla="*/ 48 w 61"/>
                <a:gd name="T65" fmla="*/ 17 h 59"/>
                <a:gd name="T66" fmla="*/ 48 w 61"/>
                <a:gd name="T67" fmla="*/ 13 h 59"/>
                <a:gd name="T68" fmla="*/ 13 w 61"/>
                <a:gd name="T69" fmla="*/ 13 h 59"/>
                <a:gd name="T70" fmla="*/ 53 w 61"/>
                <a:gd name="T71" fmla="*/ 5 h 59"/>
                <a:gd name="T72" fmla="*/ 8 w 61"/>
                <a:gd name="T73" fmla="*/ 5 h 59"/>
                <a:gd name="T74" fmla="*/ 6 w 61"/>
                <a:gd name="T75" fmla="*/ 6 h 59"/>
                <a:gd name="T76" fmla="*/ 6 w 61"/>
                <a:gd name="T77" fmla="*/ 6 h 59"/>
                <a:gd name="T78" fmla="*/ 5 w 61"/>
                <a:gd name="T79" fmla="*/ 8 h 59"/>
                <a:gd name="T80" fmla="*/ 5 w 61"/>
                <a:gd name="T81" fmla="*/ 38 h 59"/>
                <a:gd name="T82" fmla="*/ 6 w 61"/>
                <a:gd name="T83" fmla="*/ 40 h 59"/>
                <a:gd name="T84" fmla="*/ 8 w 61"/>
                <a:gd name="T85" fmla="*/ 41 h 59"/>
                <a:gd name="T86" fmla="*/ 35 w 61"/>
                <a:gd name="T87" fmla="*/ 41 h 59"/>
                <a:gd name="T88" fmla="*/ 38 w 61"/>
                <a:gd name="T89" fmla="*/ 41 h 59"/>
                <a:gd name="T90" fmla="*/ 38 w 61"/>
                <a:gd name="T91" fmla="*/ 44 h 59"/>
                <a:gd name="T92" fmla="*/ 38 w 61"/>
                <a:gd name="T93" fmla="*/ 48 h 59"/>
                <a:gd name="T94" fmla="*/ 41 w 61"/>
                <a:gd name="T95" fmla="*/ 42 h 59"/>
                <a:gd name="T96" fmla="*/ 42 w 61"/>
                <a:gd name="T97" fmla="*/ 41 h 59"/>
                <a:gd name="T98" fmla="*/ 43 w 61"/>
                <a:gd name="T99" fmla="*/ 41 h 59"/>
                <a:gd name="T100" fmla="*/ 53 w 61"/>
                <a:gd name="T101" fmla="*/ 41 h 59"/>
                <a:gd name="T102" fmla="*/ 55 w 61"/>
                <a:gd name="T103" fmla="*/ 40 h 59"/>
                <a:gd name="T104" fmla="*/ 55 w 61"/>
                <a:gd name="T105" fmla="*/ 40 h 59"/>
                <a:gd name="T106" fmla="*/ 56 w 61"/>
                <a:gd name="T107" fmla="*/ 38 h 59"/>
                <a:gd name="T108" fmla="*/ 56 w 61"/>
                <a:gd name="T109" fmla="*/ 8 h 59"/>
                <a:gd name="T110" fmla="*/ 55 w 61"/>
                <a:gd name="T111" fmla="*/ 6 h 59"/>
                <a:gd name="T112" fmla="*/ 53 w 61"/>
                <a:gd name="T113" fmla="*/ 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 h="59">
                  <a:moveTo>
                    <a:pt x="8" y="0"/>
                  </a:moveTo>
                  <a:cubicBezTo>
                    <a:pt x="53" y="0"/>
                    <a:pt x="53" y="0"/>
                    <a:pt x="53" y="0"/>
                  </a:cubicBezTo>
                  <a:cubicBezTo>
                    <a:pt x="55" y="0"/>
                    <a:pt x="57" y="1"/>
                    <a:pt x="58" y="3"/>
                  </a:cubicBezTo>
                  <a:cubicBezTo>
                    <a:pt x="60" y="4"/>
                    <a:pt x="61" y="6"/>
                    <a:pt x="61" y="8"/>
                  </a:cubicBezTo>
                  <a:cubicBezTo>
                    <a:pt x="61" y="38"/>
                    <a:pt x="61" y="38"/>
                    <a:pt x="61" y="38"/>
                  </a:cubicBezTo>
                  <a:cubicBezTo>
                    <a:pt x="61" y="40"/>
                    <a:pt x="60" y="42"/>
                    <a:pt x="58" y="44"/>
                  </a:cubicBezTo>
                  <a:cubicBezTo>
                    <a:pt x="58" y="44"/>
                    <a:pt x="58" y="44"/>
                    <a:pt x="58" y="44"/>
                  </a:cubicBezTo>
                  <a:cubicBezTo>
                    <a:pt x="57" y="45"/>
                    <a:pt x="55" y="46"/>
                    <a:pt x="53" y="46"/>
                  </a:cubicBezTo>
                  <a:cubicBezTo>
                    <a:pt x="45" y="46"/>
                    <a:pt x="45" y="46"/>
                    <a:pt x="45" y="46"/>
                  </a:cubicBezTo>
                  <a:cubicBezTo>
                    <a:pt x="37" y="59"/>
                    <a:pt x="37" y="59"/>
                    <a:pt x="37" y="59"/>
                  </a:cubicBezTo>
                  <a:cubicBezTo>
                    <a:pt x="33" y="58"/>
                    <a:pt x="33" y="58"/>
                    <a:pt x="33" y="58"/>
                  </a:cubicBezTo>
                  <a:cubicBezTo>
                    <a:pt x="33" y="46"/>
                    <a:pt x="33" y="46"/>
                    <a:pt x="33" y="46"/>
                  </a:cubicBezTo>
                  <a:cubicBezTo>
                    <a:pt x="8" y="46"/>
                    <a:pt x="8" y="46"/>
                    <a:pt x="8" y="46"/>
                  </a:cubicBezTo>
                  <a:cubicBezTo>
                    <a:pt x="6" y="46"/>
                    <a:pt x="4" y="45"/>
                    <a:pt x="2" y="44"/>
                  </a:cubicBezTo>
                  <a:cubicBezTo>
                    <a:pt x="2" y="44"/>
                    <a:pt x="2" y="44"/>
                    <a:pt x="2" y="44"/>
                  </a:cubicBezTo>
                  <a:cubicBezTo>
                    <a:pt x="1" y="42"/>
                    <a:pt x="0" y="40"/>
                    <a:pt x="0" y="38"/>
                  </a:cubicBezTo>
                  <a:cubicBezTo>
                    <a:pt x="0" y="8"/>
                    <a:pt x="0" y="8"/>
                    <a:pt x="0" y="8"/>
                  </a:cubicBezTo>
                  <a:cubicBezTo>
                    <a:pt x="0" y="6"/>
                    <a:pt x="1" y="4"/>
                    <a:pt x="2" y="3"/>
                  </a:cubicBezTo>
                  <a:cubicBezTo>
                    <a:pt x="2" y="3"/>
                    <a:pt x="2" y="3"/>
                    <a:pt x="2" y="3"/>
                  </a:cubicBezTo>
                  <a:cubicBezTo>
                    <a:pt x="4" y="1"/>
                    <a:pt x="6" y="0"/>
                    <a:pt x="8" y="0"/>
                  </a:cubicBezTo>
                  <a:close/>
                  <a:moveTo>
                    <a:pt x="13" y="30"/>
                  </a:moveTo>
                  <a:cubicBezTo>
                    <a:pt x="13" y="33"/>
                    <a:pt x="13" y="33"/>
                    <a:pt x="13" y="33"/>
                  </a:cubicBezTo>
                  <a:cubicBezTo>
                    <a:pt x="48" y="33"/>
                    <a:pt x="48" y="33"/>
                    <a:pt x="48" y="33"/>
                  </a:cubicBezTo>
                  <a:cubicBezTo>
                    <a:pt x="48" y="30"/>
                    <a:pt x="48" y="30"/>
                    <a:pt x="48" y="30"/>
                  </a:cubicBezTo>
                  <a:cubicBezTo>
                    <a:pt x="13" y="30"/>
                    <a:pt x="13" y="30"/>
                    <a:pt x="13" y="30"/>
                  </a:cubicBezTo>
                  <a:close/>
                  <a:moveTo>
                    <a:pt x="13" y="21"/>
                  </a:moveTo>
                  <a:cubicBezTo>
                    <a:pt x="13" y="24"/>
                    <a:pt x="13" y="24"/>
                    <a:pt x="13" y="24"/>
                  </a:cubicBezTo>
                  <a:cubicBezTo>
                    <a:pt x="48" y="24"/>
                    <a:pt x="48" y="24"/>
                    <a:pt x="48" y="24"/>
                  </a:cubicBezTo>
                  <a:cubicBezTo>
                    <a:pt x="48" y="21"/>
                    <a:pt x="48" y="21"/>
                    <a:pt x="48" y="21"/>
                  </a:cubicBezTo>
                  <a:cubicBezTo>
                    <a:pt x="13" y="21"/>
                    <a:pt x="13" y="21"/>
                    <a:pt x="13" y="21"/>
                  </a:cubicBezTo>
                  <a:close/>
                  <a:moveTo>
                    <a:pt x="13" y="13"/>
                  </a:moveTo>
                  <a:cubicBezTo>
                    <a:pt x="13" y="17"/>
                    <a:pt x="13" y="17"/>
                    <a:pt x="13" y="17"/>
                  </a:cubicBezTo>
                  <a:cubicBezTo>
                    <a:pt x="48" y="17"/>
                    <a:pt x="48" y="17"/>
                    <a:pt x="48" y="17"/>
                  </a:cubicBezTo>
                  <a:cubicBezTo>
                    <a:pt x="48" y="13"/>
                    <a:pt x="48" y="13"/>
                    <a:pt x="48" y="13"/>
                  </a:cubicBezTo>
                  <a:cubicBezTo>
                    <a:pt x="13" y="13"/>
                    <a:pt x="13" y="13"/>
                    <a:pt x="13" y="13"/>
                  </a:cubicBezTo>
                  <a:close/>
                  <a:moveTo>
                    <a:pt x="53" y="5"/>
                  </a:moveTo>
                  <a:cubicBezTo>
                    <a:pt x="8" y="5"/>
                    <a:pt x="8" y="5"/>
                    <a:pt x="8" y="5"/>
                  </a:cubicBezTo>
                  <a:cubicBezTo>
                    <a:pt x="7" y="5"/>
                    <a:pt x="6" y="6"/>
                    <a:pt x="6" y="6"/>
                  </a:cubicBezTo>
                  <a:cubicBezTo>
                    <a:pt x="6" y="6"/>
                    <a:pt x="6" y="6"/>
                    <a:pt x="6" y="6"/>
                  </a:cubicBezTo>
                  <a:cubicBezTo>
                    <a:pt x="5" y="7"/>
                    <a:pt x="5" y="7"/>
                    <a:pt x="5" y="8"/>
                  </a:cubicBezTo>
                  <a:cubicBezTo>
                    <a:pt x="5" y="38"/>
                    <a:pt x="5" y="38"/>
                    <a:pt x="5" y="38"/>
                  </a:cubicBezTo>
                  <a:cubicBezTo>
                    <a:pt x="5" y="39"/>
                    <a:pt x="5" y="40"/>
                    <a:pt x="6" y="40"/>
                  </a:cubicBezTo>
                  <a:cubicBezTo>
                    <a:pt x="6" y="41"/>
                    <a:pt x="7" y="41"/>
                    <a:pt x="8" y="41"/>
                  </a:cubicBezTo>
                  <a:cubicBezTo>
                    <a:pt x="35" y="41"/>
                    <a:pt x="35" y="41"/>
                    <a:pt x="35" y="41"/>
                  </a:cubicBezTo>
                  <a:cubicBezTo>
                    <a:pt x="38" y="41"/>
                    <a:pt x="38" y="41"/>
                    <a:pt x="38" y="41"/>
                  </a:cubicBezTo>
                  <a:cubicBezTo>
                    <a:pt x="38" y="44"/>
                    <a:pt x="38" y="44"/>
                    <a:pt x="38" y="44"/>
                  </a:cubicBezTo>
                  <a:cubicBezTo>
                    <a:pt x="38" y="48"/>
                    <a:pt x="38" y="48"/>
                    <a:pt x="38" y="48"/>
                  </a:cubicBezTo>
                  <a:cubicBezTo>
                    <a:pt x="41" y="42"/>
                    <a:pt x="41" y="42"/>
                    <a:pt x="41" y="42"/>
                  </a:cubicBezTo>
                  <a:cubicBezTo>
                    <a:pt x="42" y="41"/>
                    <a:pt x="42" y="41"/>
                    <a:pt x="42" y="41"/>
                  </a:cubicBezTo>
                  <a:cubicBezTo>
                    <a:pt x="43" y="41"/>
                    <a:pt x="43" y="41"/>
                    <a:pt x="43" y="41"/>
                  </a:cubicBezTo>
                  <a:cubicBezTo>
                    <a:pt x="53" y="41"/>
                    <a:pt x="53" y="41"/>
                    <a:pt x="53" y="41"/>
                  </a:cubicBezTo>
                  <a:cubicBezTo>
                    <a:pt x="54" y="41"/>
                    <a:pt x="54" y="41"/>
                    <a:pt x="55" y="40"/>
                  </a:cubicBezTo>
                  <a:cubicBezTo>
                    <a:pt x="55" y="40"/>
                    <a:pt x="55" y="40"/>
                    <a:pt x="55" y="40"/>
                  </a:cubicBezTo>
                  <a:cubicBezTo>
                    <a:pt x="55" y="40"/>
                    <a:pt x="56" y="39"/>
                    <a:pt x="56" y="38"/>
                  </a:cubicBezTo>
                  <a:cubicBezTo>
                    <a:pt x="56" y="8"/>
                    <a:pt x="56" y="8"/>
                    <a:pt x="56" y="8"/>
                  </a:cubicBezTo>
                  <a:cubicBezTo>
                    <a:pt x="56" y="7"/>
                    <a:pt x="55" y="7"/>
                    <a:pt x="55" y="6"/>
                  </a:cubicBezTo>
                  <a:cubicBezTo>
                    <a:pt x="54" y="6"/>
                    <a:pt x="54" y="5"/>
                    <a:pt x="53" y="5"/>
                  </a:cubicBezTo>
                  <a:close/>
                </a:path>
              </a:pathLst>
            </a:custGeom>
            <a:solidFill>
              <a:schemeClr val="bg1"/>
            </a:solidFill>
            <a:ln>
              <a:noFill/>
            </a:ln>
          </p:spPr>
          <p:txBody>
            <a:bodyPr vert="horz" wrap="square" lIns="91440" tIns="45720" rIns="91440" bIns="45720" numCol="1" anchor="t" anchorCtr="0" compatLnSpc="1"/>
            <a:lstStyle/>
            <a:p>
              <a:endParaRPr lang="zh-CN" altLang="en-US" b="1">
                <a:solidFill>
                  <a:prstClr val="black"/>
                </a:solidFill>
              </a:endParaRPr>
            </a:p>
          </p:txBody>
        </p:sp>
      </p:grpSp>
      <p:sp>
        <p:nvSpPr>
          <p:cNvPr id="15" name="文本框 14"/>
          <p:cNvSpPr txBox="1"/>
          <p:nvPr/>
        </p:nvSpPr>
        <p:spPr>
          <a:xfrm>
            <a:off x="8095909" y="1489791"/>
            <a:ext cx="3402671" cy="2529923"/>
          </a:xfrm>
          <a:prstGeom prst="rect">
            <a:avLst/>
          </a:prstGeom>
          <a:noFill/>
        </p:spPr>
        <p:txBody>
          <a:bodyPr wrap="square" rtlCol="0">
            <a:spAutoFit/>
          </a:bodyPr>
          <a:lstStyle>
            <a:defPPr>
              <a:defRPr lang="zh-CN"/>
            </a:defPPr>
            <a:lvl1pPr algn="just">
              <a:lnSpc>
                <a:spcPct val="120000"/>
              </a:lnSpc>
              <a:defRPr sz="2200" b="1">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r>
              <a:rPr lang="zh-CN" altLang="en-US" dirty="0"/>
              <a:t>孔子所说的“三十而立”就是指在对社会和自己都有比较明确的认识和理解的基础上的一种自觉的或者是有相对觉解的意识，一种自我人格独立的意识。</a:t>
            </a:r>
          </a:p>
        </p:txBody>
      </p:sp>
      <p:sp>
        <p:nvSpPr>
          <p:cNvPr id="18" name="文本框 14"/>
          <p:cNvSpPr txBox="1"/>
          <p:nvPr/>
        </p:nvSpPr>
        <p:spPr>
          <a:xfrm>
            <a:off x="3969504" y="5298112"/>
            <a:ext cx="6683257" cy="498598"/>
          </a:xfrm>
          <a:prstGeom prst="rect">
            <a:avLst/>
          </a:prstGeom>
          <a:noFill/>
        </p:spPr>
        <p:txBody>
          <a:bodyPr wrap="square" rtlCol="0">
            <a:spAutoFit/>
          </a:bodyPr>
          <a:lstStyle>
            <a:defPPr>
              <a:defRPr lang="zh-CN"/>
            </a:defPPr>
            <a:lvl1pPr algn="just">
              <a:lnSpc>
                <a:spcPct val="120000"/>
              </a:lnSpc>
              <a:defRPr sz="2200" b="1">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r>
              <a:rPr lang="zh-CN" altLang="en-US" dirty="0"/>
              <a:t>年轻人一定要有独立的判断，不要轻易被别人蛊惑。</a:t>
            </a:r>
          </a:p>
        </p:txBody>
      </p:sp>
      <p:pic>
        <p:nvPicPr>
          <p:cNvPr id="20" name="图片 1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4837" y="692798"/>
            <a:ext cx="4981965" cy="38267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矩形 15"/>
          <p:cNvSpPr/>
          <p:nvPr/>
        </p:nvSpPr>
        <p:spPr>
          <a:xfrm>
            <a:off x="9204384" y="5952226"/>
            <a:ext cx="2987615" cy="905774"/>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5749977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15000" y="2449304"/>
            <a:ext cx="3947380" cy="904863"/>
          </a:xfrm>
          <a:prstGeom prst="rect">
            <a:avLst/>
          </a:prstGeom>
          <a:noFill/>
        </p:spPr>
        <p:txBody>
          <a:bodyPr wrap="square" rtlCol="0">
            <a:spAutoFit/>
          </a:bodyPr>
          <a:lstStyle/>
          <a:p>
            <a:pPr algn="just">
              <a:lnSpc>
                <a:spcPct val="120000"/>
              </a:lnSpc>
            </a:pP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为天地立心</a:t>
            </a:r>
            <a:r>
              <a:rPr lang="zh-CN" altLang="zh-CN" sz="22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，为生</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民立命</a:t>
            </a:r>
            <a:r>
              <a:rPr lang="zh-CN" altLang="zh-CN" sz="22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en-US" altLang="zh-CN" sz="22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just">
              <a:lnSpc>
                <a:spcPct val="120000"/>
              </a:lnSpc>
            </a:pPr>
            <a:r>
              <a:rPr lang="zh-CN" altLang="zh-CN" sz="22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为</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往圣继绝学</a:t>
            </a:r>
            <a:r>
              <a:rPr lang="zh-CN" altLang="zh-CN" sz="22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，为</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万世开太平。</a:t>
            </a:r>
            <a:endPar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 name="矩形 2"/>
          <p:cNvSpPr/>
          <p:nvPr/>
        </p:nvSpPr>
        <p:spPr>
          <a:xfrm>
            <a:off x="5287030" y="3950315"/>
            <a:ext cx="6051530" cy="1362809"/>
          </a:xfrm>
          <a:prstGeom prst="rect">
            <a:avLst/>
          </a:prstGeom>
          <a:noFill/>
        </p:spPr>
        <p:txBody>
          <a:bodyPr wrap="square" rtlCol="0">
            <a:spAutoFit/>
          </a:bodyPr>
          <a:lstStyle/>
          <a:p>
            <a:pPr algn="just">
              <a:lnSpc>
                <a:spcPct val="120000"/>
              </a:lnSpc>
              <a:spcBef>
                <a:spcPts val="1800"/>
              </a:spcBef>
            </a:pPr>
            <a:r>
              <a:rPr lang="zh-CN" altLang="en-US" sz="2400" dirty="0">
                <a:solidFill>
                  <a:schemeClr val="accent4">
                    <a:lumMod val="60000"/>
                    <a:lumOff val="40000"/>
                  </a:schemeClr>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人要有追求、抱负，树立终其一生的奋斗目标应该成为人生第一等事，有了这个目标，人生的航船才有了方向，才有了自己的标准。</a:t>
            </a:r>
          </a:p>
        </p:txBody>
      </p:sp>
      <p:pic>
        <p:nvPicPr>
          <p:cNvPr id="4" name="图片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57216" y="936269"/>
            <a:ext cx="3609094" cy="5211532"/>
          </a:xfrm>
          <a:prstGeom prst="rect">
            <a:avLst/>
          </a:prstGeom>
          <a:ln>
            <a:noFill/>
          </a:ln>
          <a:effectLst>
            <a:outerShdw blurRad="292100" dist="139700" dir="2700000" algn="tl" rotWithShape="0">
              <a:srgbClr val="333333">
                <a:alpha val="65000"/>
              </a:srgbClr>
            </a:outerShdw>
          </a:effectLst>
        </p:spPr>
      </p:pic>
      <p:sp>
        <p:nvSpPr>
          <p:cNvPr id="5" name="矩形 4"/>
          <p:cNvSpPr/>
          <p:nvPr/>
        </p:nvSpPr>
        <p:spPr>
          <a:xfrm>
            <a:off x="5715000" y="1684266"/>
            <a:ext cx="2805576" cy="523220"/>
          </a:xfrm>
          <a:prstGeom prst="rect">
            <a:avLst/>
          </a:prstGeom>
        </p:spPr>
        <p:txBody>
          <a:bodyPr wrap="none">
            <a:spAutoFit/>
          </a:bodyPr>
          <a:lstStyle/>
          <a:p>
            <a:r>
              <a:rPr lang="zh-CN"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北宋</a:t>
            </a:r>
            <a:r>
              <a:rPr lang="zh-CN" altLang="zh-CN"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思想家</a:t>
            </a:r>
            <a:r>
              <a:rPr lang="en-US" altLang="zh-CN"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张</a:t>
            </a:r>
            <a:r>
              <a:rPr lang="zh-CN"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载</a:t>
            </a:r>
            <a:endParaRPr lang="zh-CN" altLang="en-US"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5797550" y="2207486"/>
            <a:ext cx="2628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KSO_Shape"/>
          <p:cNvSpPr>
            <a:spLocks/>
          </p:cNvSpPr>
          <p:nvPr/>
        </p:nvSpPr>
        <p:spPr bwMode="auto">
          <a:xfrm>
            <a:off x="5283000" y="1775486"/>
            <a:ext cx="432000" cy="432000"/>
          </a:xfrm>
          <a:custGeom>
            <a:avLst/>
            <a:gdLst>
              <a:gd name="T0" fmla="*/ 0 w 4327"/>
              <a:gd name="T1" fmla="*/ 493223378 h 4329"/>
              <a:gd name="T2" fmla="*/ 0 w 4327"/>
              <a:gd name="T3" fmla="*/ 345275859 h 4329"/>
              <a:gd name="T4" fmla="*/ 98357361 w 4327"/>
              <a:gd name="T5" fmla="*/ 345275859 h 4329"/>
              <a:gd name="T6" fmla="*/ 98357361 w 4327"/>
              <a:gd name="T7" fmla="*/ 246515097 h 4329"/>
              <a:gd name="T8" fmla="*/ 196908552 w 4327"/>
              <a:gd name="T9" fmla="*/ 246515097 h 4329"/>
              <a:gd name="T10" fmla="*/ 344348118 w 4327"/>
              <a:gd name="T11" fmla="*/ 394462616 h 4329"/>
              <a:gd name="T12" fmla="*/ 344348118 w 4327"/>
              <a:gd name="T13" fmla="*/ 443842997 h 4329"/>
              <a:gd name="T14" fmla="*/ 196908552 w 4327"/>
              <a:gd name="T15" fmla="*/ 591790516 h 4329"/>
              <a:gd name="T16" fmla="*/ 98357361 w 4327"/>
              <a:gd name="T17" fmla="*/ 591790516 h 4329"/>
              <a:gd name="T18" fmla="*/ 98357361 w 4327"/>
              <a:gd name="T19" fmla="*/ 493223378 h 4329"/>
              <a:gd name="T20" fmla="*/ 0 w 4327"/>
              <a:gd name="T21" fmla="*/ 493223378 h 4329"/>
              <a:gd name="T22" fmla="*/ 442512527 w 4327"/>
              <a:gd name="T23" fmla="*/ 345275859 h 4329"/>
              <a:gd name="T24" fmla="*/ 393430322 w 4327"/>
              <a:gd name="T25" fmla="*/ 345275859 h 4329"/>
              <a:gd name="T26" fmla="*/ 245990317 w 4327"/>
              <a:gd name="T27" fmla="*/ 197327900 h 4329"/>
              <a:gd name="T28" fmla="*/ 245990317 w 4327"/>
              <a:gd name="T29" fmla="*/ 98760762 h 4329"/>
              <a:gd name="T30" fmla="*/ 344348118 w 4327"/>
              <a:gd name="T31" fmla="*/ 98760762 h 4329"/>
              <a:gd name="T32" fmla="*/ 344348118 w 4327"/>
              <a:gd name="T33" fmla="*/ 0 h 4329"/>
              <a:gd name="T34" fmla="*/ 491981074 w 4327"/>
              <a:gd name="T35" fmla="*/ 0 h 4329"/>
              <a:gd name="T36" fmla="*/ 491981074 w 4327"/>
              <a:gd name="T37" fmla="*/ 98760762 h 4329"/>
              <a:gd name="T38" fmla="*/ 590338435 w 4327"/>
              <a:gd name="T39" fmla="*/ 98760762 h 4329"/>
              <a:gd name="T40" fmla="*/ 590338435 w 4327"/>
              <a:gd name="T41" fmla="*/ 197327900 h 4329"/>
              <a:gd name="T42" fmla="*/ 442512527 w 4327"/>
              <a:gd name="T43" fmla="*/ 345275859 h 4329"/>
              <a:gd name="T44" fmla="*/ 344348118 w 4327"/>
              <a:gd name="T45" fmla="*/ 838305613 h 4329"/>
              <a:gd name="T46" fmla="*/ 344348118 w 4327"/>
              <a:gd name="T47" fmla="*/ 739738475 h 4329"/>
              <a:gd name="T48" fmla="*/ 245990317 w 4327"/>
              <a:gd name="T49" fmla="*/ 739738475 h 4329"/>
              <a:gd name="T50" fmla="*/ 245990317 w 4327"/>
              <a:gd name="T51" fmla="*/ 640977713 h 4329"/>
              <a:gd name="T52" fmla="*/ 393430322 w 4327"/>
              <a:gd name="T53" fmla="*/ 493223378 h 4329"/>
              <a:gd name="T54" fmla="*/ 442512527 w 4327"/>
              <a:gd name="T55" fmla="*/ 493223378 h 4329"/>
              <a:gd name="T56" fmla="*/ 590338435 w 4327"/>
              <a:gd name="T57" fmla="*/ 640977713 h 4329"/>
              <a:gd name="T58" fmla="*/ 590338435 w 4327"/>
              <a:gd name="T59" fmla="*/ 739738475 h 4329"/>
              <a:gd name="T60" fmla="*/ 491981074 w 4327"/>
              <a:gd name="T61" fmla="*/ 739738475 h 4329"/>
              <a:gd name="T62" fmla="*/ 491981074 w 4327"/>
              <a:gd name="T63" fmla="*/ 838305613 h 4329"/>
              <a:gd name="T64" fmla="*/ 344348118 w 4327"/>
              <a:gd name="T65" fmla="*/ 838305613 h 4329"/>
              <a:gd name="T66" fmla="*/ 639420640 w 4327"/>
              <a:gd name="T67" fmla="*/ 591790516 h 4329"/>
              <a:gd name="T68" fmla="*/ 491981074 w 4327"/>
              <a:gd name="T69" fmla="*/ 443842997 h 4329"/>
              <a:gd name="T70" fmla="*/ 491981074 w 4327"/>
              <a:gd name="T71" fmla="*/ 394462616 h 4329"/>
              <a:gd name="T72" fmla="*/ 639420640 w 4327"/>
              <a:gd name="T73" fmla="*/ 246515097 h 4329"/>
              <a:gd name="T74" fmla="*/ 737971392 w 4327"/>
              <a:gd name="T75" fmla="*/ 246515097 h 4329"/>
              <a:gd name="T76" fmla="*/ 737971392 w 4327"/>
              <a:gd name="T77" fmla="*/ 345275859 h 4329"/>
              <a:gd name="T78" fmla="*/ 836135801 w 4327"/>
              <a:gd name="T79" fmla="*/ 345275859 h 4329"/>
              <a:gd name="T80" fmla="*/ 836135801 w 4327"/>
              <a:gd name="T81" fmla="*/ 493223378 h 4329"/>
              <a:gd name="T82" fmla="*/ 737971392 w 4327"/>
              <a:gd name="T83" fmla="*/ 493223378 h 4329"/>
              <a:gd name="T84" fmla="*/ 737971392 w 4327"/>
              <a:gd name="T85" fmla="*/ 591790516 h 4329"/>
              <a:gd name="T86" fmla="*/ 639420640 w 4327"/>
              <a:gd name="T87" fmla="*/ 591790516 h 43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327" h="4329">
                <a:moveTo>
                  <a:pt x="0" y="2547"/>
                </a:moveTo>
                <a:lnTo>
                  <a:pt x="0" y="1783"/>
                </a:lnTo>
                <a:lnTo>
                  <a:pt x="509" y="1783"/>
                </a:lnTo>
                <a:lnTo>
                  <a:pt x="509" y="1273"/>
                </a:lnTo>
                <a:lnTo>
                  <a:pt x="1019" y="1273"/>
                </a:lnTo>
                <a:lnTo>
                  <a:pt x="1782" y="2037"/>
                </a:lnTo>
                <a:lnTo>
                  <a:pt x="1782" y="2292"/>
                </a:lnTo>
                <a:lnTo>
                  <a:pt x="1019" y="3056"/>
                </a:lnTo>
                <a:lnTo>
                  <a:pt x="509" y="3056"/>
                </a:lnTo>
                <a:lnTo>
                  <a:pt x="509" y="2547"/>
                </a:lnTo>
                <a:lnTo>
                  <a:pt x="0" y="2547"/>
                </a:lnTo>
                <a:close/>
                <a:moveTo>
                  <a:pt x="2290" y="1783"/>
                </a:moveTo>
                <a:lnTo>
                  <a:pt x="2036" y="1783"/>
                </a:lnTo>
                <a:lnTo>
                  <a:pt x="1273" y="1019"/>
                </a:lnTo>
                <a:lnTo>
                  <a:pt x="1273" y="510"/>
                </a:lnTo>
                <a:lnTo>
                  <a:pt x="1782" y="510"/>
                </a:lnTo>
                <a:lnTo>
                  <a:pt x="1782" y="0"/>
                </a:lnTo>
                <a:lnTo>
                  <a:pt x="2546" y="0"/>
                </a:lnTo>
                <a:lnTo>
                  <a:pt x="2546" y="510"/>
                </a:lnTo>
                <a:lnTo>
                  <a:pt x="3055" y="510"/>
                </a:lnTo>
                <a:lnTo>
                  <a:pt x="3055" y="1019"/>
                </a:lnTo>
                <a:lnTo>
                  <a:pt x="2290" y="1783"/>
                </a:lnTo>
                <a:close/>
                <a:moveTo>
                  <a:pt x="1782" y="4329"/>
                </a:moveTo>
                <a:lnTo>
                  <a:pt x="1782" y="3820"/>
                </a:lnTo>
                <a:lnTo>
                  <a:pt x="1273" y="3820"/>
                </a:lnTo>
                <a:lnTo>
                  <a:pt x="1273" y="3310"/>
                </a:lnTo>
                <a:lnTo>
                  <a:pt x="2036" y="2547"/>
                </a:lnTo>
                <a:lnTo>
                  <a:pt x="2290" y="2547"/>
                </a:lnTo>
                <a:lnTo>
                  <a:pt x="3055" y="3310"/>
                </a:lnTo>
                <a:lnTo>
                  <a:pt x="3055" y="3820"/>
                </a:lnTo>
                <a:lnTo>
                  <a:pt x="2546" y="3820"/>
                </a:lnTo>
                <a:lnTo>
                  <a:pt x="2546" y="4329"/>
                </a:lnTo>
                <a:lnTo>
                  <a:pt x="1782" y="4329"/>
                </a:lnTo>
                <a:close/>
                <a:moveTo>
                  <a:pt x="3309" y="3056"/>
                </a:moveTo>
                <a:lnTo>
                  <a:pt x="2546" y="2292"/>
                </a:lnTo>
                <a:lnTo>
                  <a:pt x="2546" y="2037"/>
                </a:lnTo>
                <a:lnTo>
                  <a:pt x="3309" y="1273"/>
                </a:lnTo>
                <a:lnTo>
                  <a:pt x="3819" y="1273"/>
                </a:lnTo>
                <a:lnTo>
                  <a:pt x="3819" y="1783"/>
                </a:lnTo>
                <a:lnTo>
                  <a:pt x="4327" y="1783"/>
                </a:lnTo>
                <a:lnTo>
                  <a:pt x="4327" y="2547"/>
                </a:lnTo>
                <a:lnTo>
                  <a:pt x="3819" y="2547"/>
                </a:lnTo>
                <a:lnTo>
                  <a:pt x="3819" y="3056"/>
                </a:lnTo>
                <a:lnTo>
                  <a:pt x="3309" y="3056"/>
                </a:lnTo>
                <a:close/>
              </a:path>
            </a:pathLst>
          </a:custGeom>
          <a:solidFill>
            <a:schemeClr val="bg1"/>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8" name="矩形 7"/>
          <p:cNvSpPr/>
          <p:nvPr/>
        </p:nvSpPr>
        <p:spPr>
          <a:xfrm>
            <a:off x="9204384" y="5952226"/>
            <a:ext cx="2987615" cy="905774"/>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2561486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1141" y="-89308"/>
            <a:ext cx="4497224" cy="8863965"/>
          </a:xfrm>
          <a:prstGeom prst="rect">
            <a:avLst/>
          </a:prstGeom>
          <a:noFill/>
        </p:spPr>
        <p:txBody>
          <a:bodyPr wrap="square" rtlCol="0">
            <a:spAutoFit/>
          </a:bodyPr>
          <a:lstStyle/>
          <a:p>
            <a:r>
              <a:rPr lang="en-US" altLang="zh-CN" sz="57000" dirty="0">
                <a:solidFill>
                  <a:prstClr val="white"/>
                </a:solidFill>
                <a:latin typeface="微软雅黑 Light"/>
              </a:rPr>
              <a:t>2</a:t>
            </a:r>
            <a:endParaRPr lang="zh-CN" altLang="en-US" sz="57000" dirty="0">
              <a:solidFill>
                <a:prstClr val="white"/>
              </a:solidFill>
              <a:latin typeface="微软雅黑 Light"/>
            </a:endParaRPr>
          </a:p>
        </p:txBody>
      </p:sp>
      <p:cxnSp>
        <p:nvCxnSpPr>
          <p:cNvPr id="3" name="直接连接符 2"/>
          <p:cNvCxnSpPr/>
          <p:nvPr/>
        </p:nvCxnSpPr>
        <p:spPr>
          <a:xfrm flipV="1">
            <a:off x="1498324" y="3429000"/>
            <a:ext cx="0" cy="342900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888374" y="4875906"/>
            <a:ext cx="0" cy="1989083"/>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6556427" y="5143500"/>
            <a:ext cx="0" cy="1714502"/>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7636365" y="4875906"/>
            <a:ext cx="0" cy="1982096"/>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8382600" y="4477407"/>
            <a:ext cx="0" cy="2380595"/>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9833028" y="5463540"/>
            <a:ext cx="7885" cy="1394461"/>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flipV="1">
            <a:off x="11013097" y="5056632"/>
            <a:ext cx="12375" cy="180137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248294" y="5791200"/>
            <a:ext cx="0" cy="107379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flipV="1">
            <a:off x="11839950" y="5791200"/>
            <a:ext cx="7330" cy="1066802"/>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6556427" y="1915558"/>
            <a:ext cx="4499614" cy="1922770"/>
          </a:xfrm>
          <a:prstGeom prst="rect">
            <a:avLst/>
          </a:prstGeom>
          <a:noFill/>
        </p:spPr>
        <p:txBody>
          <a:bodyPr wrap="square" rtlCol="0">
            <a:spAutoFit/>
          </a:bodyPr>
          <a:lstStyle/>
          <a:p>
            <a:pPr algn="just">
              <a:lnSpc>
                <a:spcPct val="120000"/>
              </a:lnSpc>
            </a:pPr>
            <a:r>
              <a:rPr lang="zh-CN" altLang="en-US" sz="2000" dirty="0">
                <a:solidFill>
                  <a:prstClr val="white"/>
                </a:solidFill>
                <a:latin typeface="汉仪文黑-45W" panose="00020600040101010101" pitchFamily="18" charset="-122"/>
                <a:ea typeface="汉仪文黑-45W" panose="00020600040101010101" pitchFamily="18" charset="-122"/>
              </a:rPr>
              <a:t>中华民族屹立在世界民族之林，受到别国的佩服和赞叹</a:t>
            </a:r>
            <a:r>
              <a:rPr lang="zh-CN" altLang="en-US" sz="2000" dirty="0" smtClean="0">
                <a:solidFill>
                  <a:prstClr val="white"/>
                </a:solidFill>
                <a:latin typeface="汉仪文黑-45W" panose="00020600040101010101" pitchFamily="18" charset="-122"/>
                <a:ea typeface="汉仪文黑-45W" panose="00020600040101010101" pitchFamily="18" charset="-122"/>
              </a:rPr>
              <a:t>，是靠</a:t>
            </a:r>
            <a:r>
              <a:rPr lang="zh-CN" altLang="en-US" sz="2000" dirty="0">
                <a:solidFill>
                  <a:prstClr val="white"/>
                </a:solidFill>
                <a:latin typeface="汉仪文黑-45W" panose="00020600040101010101" pitchFamily="18" charset="-122"/>
                <a:ea typeface="汉仪文黑-45W" panose="00020600040101010101" pitchFamily="18" charset="-122"/>
              </a:rPr>
              <a:t>几个航空母舰吗</a:t>
            </a:r>
            <a:r>
              <a:rPr lang="zh-CN" altLang="en-US" sz="2000" dirty="0" smtClean="0">
                <a:solidFill>
                  <a:prstClr val="white"/>
                </a:solidFill>
                <a:latin typeface="汉仪文黑-45W" panose="00020600040101010101" pitchFamily="18" charset="-122"/>
                <a:ea typeface="汉仪文黑-45W" panose="00020600040101010101" pitchFamily="18" charset="-122"/>
              </a:rPr>
              <a:t>？是靠</a:t>
            </a:r>
            <a:r>
              <a:rPr lang="zh-CN" altLang="en-US" sz="2000" dirty="0">
                <a:solidFill>
                  <a:prstClr val="white"/>
                </a:solidFill>
                <a:latin typeface="汉仪文黑-45W" panose="00020600040101010101" pitchFamily="18" charset="-122"/>
                <a:ea typeface="汉仪文黑-45W" panose="00020600040101010101" pitchFamily="18" charset="-122"/>
              </a:rPr>
              <a:t>军事力量和</a:t>
            </a:r>
            <a:r>
              <a:rPr lang="en-US" altLang="zh-CN" sz="2000" dirty="0">
                <a:solidFill>
                  <a:prstClr val="white"/>
                </a:solidFill>
                <a:latin typeface="汉仪文黑-45W" panose="00020600040101010101" pitchFamily="18" charset="-122"/>
                <a:ea typeface="汉仪文黑-45W" panose="00020600040101010101" pitchFamily="18" charset="-122"/>
              </a:rPr>
              <a:t>GDP</a:t>
            </a:r>
            <a:r>
              <a:rPr lang="zh-CN" altLang="en-US" sz="2000" dirty="0">
                <a:solidFill>
                  <a:prstClr val="white"/>
                </a:solidFill>
                <a:latin typeface="汉仪文黑-45W" panose="00020600040101010101" pitchFamily="18" charset="-122"/>
                <a:ea typeface="汉仪文黑-45W" panose="00020600040101010101" pitchFamily="18" charset="-122"/>
              </a:rPr>
              <a:t>吗？都不是。一个民族真正屹立于世界民族之林并得到全世界的敬重，靠的是文化。</a:t>
            </a:r>
          </a:p>
        </p:txBody>
      </p:sp>
      <p:cxnSp>
        <p:nvCxnSpPr>
          <p:cNvPr id="17" name="直接连接符 16"/>
          <p:cNvCxnSpPr/>
          <p:nvPr/>
        </p:nvCxnSpPr>
        <p:spPr>
          <a:xfrm>
            <a:off x="8625784" y="1888124"/>
            <a:ext cx="243025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2071645" y="1156169"/>
            <a:ext cx="9334607" cy="584775"/>
          </a:xfrm>
          <a:prstGeom prst="rect">
            <a:avLst/>
          </a:prstGeom>
          <a:noFill/>
        </p:spPr>
        <p:txBody>
          <a:bodyPr wrap="square" rtlCol="0">
            <a:spAutoFit/>
          </a:bodyPr>
          <a:lstStyle/>
          <a:p>
            <a:r>
              <a:rPr lang="zh-CN" altLang="zh-CN" sz="3200" b="1" dirty="0">
                <a:solidFill>
                  <a:prstClr val="white"/>
                </a:solidFill>
                <a:latin typeface="微软雅黑" panose="020B0503020204020204" pitchFamily="34" charset="-122"/>
                <a:ea typeface="微软雅黑" panose="020B0503020204020204" pitchFamily="34" charset="-122"/>
              </a:rPr>
              <a:t>学习和传承中国传统文化 做有德性和智慧的青年人</a:t>
            </a:r>
            <a:endParaRPr lang="zh-CN" altLang="en-US" sz="3200" b="1" dirty="0">
              <a:solidFill>
                <a:prstClr val="white"/>
              </a:solidFill>
              <a:latin typeface="微软雅黑" panose="020B0503020204020204" pitchFamily="34" charset="-122"/>
              <a:ea typeface="微软雅黑" panose="020B0503020204020204" pitchFamily="34" charset="-122"/>
            </a:endParaRPr>
          </a:p>
        </p:txBody>
      </p:sp>
      <p:sp>
        <p:nvSpPr>
          <p:cNvPr id="15" name="矩形 14"/>
          <p:cNvSpPr/>
          <p:nvPr/>
        </p:nvSpPr>
        <p:spPr>
          <a:xfrm>
            <a:off x="9204384" y="5952226"/>
            <a:ext cx="2987615" cy="905774"/>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8722182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同心圆 3"/>
          <p:cNvSpPr/>
          <p:nvPr/>
        </p:nvSpPr>
        <p:spPr>
          <a:xfrm>
            <a:off x="777278" y="1491117"/>
            <a:ext cx="2849534" cy="2849534"/>
          </a:xfrm>
          <a:prstGeom prst="donut">
            <a:avLst>
              <a:gd name="adj" fmla="val 5629"/>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Freeform 87"/>
          <p:cNvSpPr>
            <a:spLocks noEditPoints="1"/>
          </p:cNvSpPr>
          <p:nvPr/>
        </p:nvSpPr>
        <p:spPr bwMode="auto">
          <a:xfrm>
            <a:off x="1304077" y="2020283"/>
            <a:ext cx="1791202" cy="1791202"/>
          </a:xfrm>
          <a:custGeom>
            <a:avLst/>
            <a:gdLst>
              <a:gd name="T0" fmla="*/ 56 w 58"/>
              <a:gd name="T1" fmla="*/ 29 h 58"/>
              <a:gd name="T2" fmla="*/ 10 w 58"/>
              <a:gd name="T3" fmla="*/ 48 h 58"/>
              <a:gd name="T4" fmla="*/ 29 w 58"/>
              <a:gd name="T5" fmla="*/ 2 h 58"/>
              <a:gd name="T6" fmla="*/ 46 w 58"/>
              <a:gd name="T7" fmla="*/ 23 h 58"/>
              <a:gd name="T8" fmla="*/ 48 w 58"/>
              <a:gd name="T9" fmla="*/ 36 h 58"/>
              <a:gd name="T10" fmla="*/ 48 w 58"/>
              <a:gd name="T11" fmla="*/ 37 h 58"/>
              <a:gd name="T12" fmla="*/ 36 w 58"/>
              <a:gd name="T13" fmla="*/ 44 h 58"/>
              <a:gd name="T14" fmla="*/ 37 w 58"/>
              <a:gd name="T15" fmla="*/ 47 h 58"/>
              <a:gd name="T16" fmla="*/ 22 w 58"/>
              <a:gd name="T17" fmla="*/ 44 h 58"/>
              <a:gd name="T18" fmla="*/ 11 w 58"/>
              <a:gd name="T19" fmla="*/ 37 h 58"/>
              <a:gd name="T20" fmla="*/ 10 w 58"/>
              <a:gd name="T21" fmla="*/ 35 h 58"/>
              <a:gd name="T22" fmla="*/ 13 w 58"/>
              <a:gd name="T23" fmla="*/ 22 h 58"/>
              <a:gd name="T24" fmla="*/ 10 w 58"/>
              <a:gd name="T25" fmla="*/ 21 h 58"/>
              <a:gd name="T26" fmla="*/ 24 w 58"/>
              <a:gd name="T27" fmla="*/ 12 h 58"/>
              <a:gd name="T28" fmla="*/ 37 w 58"/>
              <a:gd name="T29" fmla="*/ 10 h 58"/>
              <a:gd name="T30" fmla="*/ 38 w 58"/>
              <a:gd name="T31" fmla="*/ 10 h 58"/>
              <a:gd name="T32" fmla="*/ 9 w 58"/>
              <a:gd name="T33" fmla="*/ 8 h 58"/>
              <a:gd name="T34" fmla="*/ 29 w 58"/>
              <a:gd name="T35" fmla="*/ 58 h 58"/>
              <a:gd name="T36" fmla="*/ 50 w 58"/>
              <a:gd name="T37" fmla="*/ 8 h 58"/>
              <a:gd name="T38" fmla="*/ 29 w 58"/>
              <a:gd name="T39" fmla="*/ 1 h 58"/>
              <a:gd name="T40" fmla="*/ 9 w 58"/>
              <a:gd name="T41" fmla="*/ 48 h 58"/>
              <a:gd name="T42" fmla="*/ 57 w 58"/>
              <a:gd name="T43" fmla="*/ 29 h 58"/>
              <a:gd name="T44" fmla="*/ 49 w 58"/>
              <a:gd name="T45" fmla="*/ 28 h 58"/>
              <a:gd name="T46" fmla="*/ 52 w 58"/>
              <a:gd name="T47" fmla="*/ 28 h 58"/>
              <a:gd name="T48" fmla="*/ 42 w 58"/>
              <a:gd name="T49" fmla="*/ 43 h 58"/>
              <a:gd name="T50" fmla="*/ 30 w 58"/>
              <a:gd name="T51" fmla="*/ 51 h 58"/>
              <a:gd name="T52" fmla="*/ 29 w 58"/>
              <a:gd name="T53" fmla="*/ 51 h 58"/>
              <a:gd name="T54" fmla="*/ 16 w 58"/>
              <a:gd name="T55" fmla="*/ 43 h 58"/>
              <a:gd name="T56" fmla="*/ 14 w 58"/>
              <a:gd name="T57" fmla="*/ 45 h 58"/>
              <a:gd name="T58" fmla="*/ 10 w 58"/>
              <a:gd name="T59" fmla="*/ 28 h 58"/>
              <a:gd name="T60" fmla="*/ 13 w 58"/>
              <a:gd name="T61" fmla="*/ 13 h 58"/>
              <a:gd name="T62" fmla="*/ 14 w 58"/>
              <a:gd name="T63" fmla="*/ 12 h 58"/>
              <a:gd name="T64" fmla="*/ 29 w 58"/>
              <a:gd name="T65" fmla="*/ 9 h 58"/>
              <a:gd name="T66" fmla="*/ 29 w 58"/>
              <a:gd name="T67" fmla="*/ 6 h 58"/>
              <a:gd name="T68" fmla="*/ 43 w 58"/>
              <a:gd name="T69" fmla="*/ 15 h 58"/>
              <a:gd name="T70" fmla="*/ 21 w 58"/>
              <a:gd name="T71" fmla="*/ 20 h 58"/>
              <a:gd name="T72" fmla="*/ 17 w 58"/>
              <a:gd name="T73" fmla="*/ 27 h 58"/>
              <a:gd name="T74" fmla="*/ 23 w 58"/>
              <a:gd name="T75" fmla="*/ 32 h 58"/>
              <a:gd name="T76" fmla="*/ 23 w 58"/>
              <a:gd name="T77" fmla="*/ 36 h 58"/>
              <a:gd name="T78" fmla="*/ 29 w 58"/>
              <a:gd name="T79" fmla="*/ 45 h 58"/>
              <a:gd name="T80" fmla="*/ 35 w 58"/>
              <a:gd name="T81" fmla="*/ 36 h 58"/>
              <a:gd name="T82" fmla="*/ 35 w 58"/>
              <a:gd name="T83" fmla="*/ 32 h 58"/>
              <a:gd name="T84" fmla="*/ 42 w 58"/>
              <a:gd name="T85" fmla="*/ 27 h 58"/>
              <a:gd name="T86" fmla="*/ 38 w 58"/>
              <a:gd name="T87" fmla="*/ 20 h 58"/>
              <a:gd name="T88" fmla="*/ 30 w 58"/>
              <a:gd name="T89" fmla="*/ 16 h 58"/>
              <a:gd name="T90" fmla="*/ 26 w 58"/>
              <a:gd name="T91" fmla="*/ 23 h 58"/>
              <a:gd name="T92" fmla="*/ 46 w 58"/>
              <a:gd name="T93" fmla="*/ 12 h 58"/>
              <a:gd name="T94" fmla="*/ 6 w 58"/>
              <a:gd name="T95" fmla="*/ 29 h 58"/>
              <a:gd name="T96" fmla="*/ 46 w 58"/>
              <a:gd name="T97"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 h="58">
                <a:moveTo>
                  <a:pt x="29" y="2"/>
                </a:moveTo>
                <a:cubicBezTo>
                  <a:pt x="37" y="2"/>
                  <a:pt x="43" y="5"/>
                  <a:pt x="48" y="10"/>
                </a:cubicBezTo>
                <a:cubicBezTo>
                  <a:pt x="53" y="14"/>
                  <a:pt x="56" y="21"/>
                  <a:pt x="56" y="29"/>
                </a:cubicBezTo>
                <a:cubicBezTo>
                  <a:pt x="56" y="36"/>
                  <a:pt x="53" y="43"/>
                  <a:pt x="48" y="48"/>
                </a:cubicBezTo>
                <a:cubicBezTo>
                  <a:pt x="43" y="52"/>
                  <a:pt x="37" y="56"/>
                  <a:pt x="29" y="56"/>
                </a:cubicBezTo>
                <a:cubicBezTo>
                  <a:pt x="22" y="56"/>
                  <a:pt x="15" y="52"/>
                  <a:pt x="10" y="48"/>
                </a:cubicBezTo>
                <a:cubicBezTo>
                  <a:pt x="5" y="43"/>
                  <a:pt x="2" y="36"/>
                  <a:pt x="2" y="29"/>
                </a:cubicBezTo>
                <a:cubicBezTo>
                  <a:pt x="2" y="21"/>
                  <a:pt x="5" y="14"/>
                  <a:pt x="10" y="10"/>
                </a:cubicBezTo>
                <a:cubicBezTo>
                  <a:pt x="15" y="5"/>
                  <a:pt x="22" y="2"/>
                  <a:pt x="29" y="2"/>
                </a:cubicBezTo>
                <a:close/>
                <a:moveTo>
                  <a:pt x="48" y="21"/>
                </a:moveTo>
                <a:cubicBezTo>
                  <a:pt x="45" y="22"/>
                  <a:pt x="45" y="22"/>
                  <a:pt x="45" y="22"/>
                </a:cubicBezTo>
                <a:cubicBezTo>
                  <a:pt x="46" y="23"/>
                  <a:pt x="46" y="23"/>
                  <a:pt x="46" y="23"/>
                </a:cubicBezTo>
                <a:cubicBezTo>
                  <a:pt x="48" y="22"/>
                  <a:pt x="48" y="22"/>
                  <a:pt x="48" y="22"/>
                </a:cubicBezTo>
                <a:cubicBezTo>
                  <a:pt x="48" y="21"/>
                  <a:pt x="48" y="21"/>
                  <a:pt x="48" y="21"/>
                </a:cubicBezTo>
                <a:close/>
                <a:moveTo>
                  <a:pt x="48" y="36"/>
                </a:moveTo>
                <a:cubicBezTo>
                  <a:pt x="45" y="35"/>
                  <a:pt x="45" y="35"/>
                  <a:pt x="45" y="35"/>
                </a:cubicBezTo>
                <a:cubicBezTo>
                  <a:pt x="45" y="36"/>
                  <a:pt x="45" y="36"/>
                  <a:pt x="45" y="36"/>
                </a:cubicBezTo>
                <a:cubicBezTo>
                  <a:pt x="48" y="37"/>
                  <a:pt x="48" y="37"/>
                  <a:pt x="48" y="37"/>
                </a:cubicBezTo>
                <a:cubicBezTo>
                  <a:pt x="48" y="36"/>
                  <a:pt x="48" y="36"/>
                  <a:pt x="48" y="36"/>
                </a:cubicBezTo>
                <a:close/>
                <a:moveTo>
                  <a:pt x="37" y="47"/>
                </a:moveTo>
                <a:cubicBezTo>
                  <a:pt x="36" y="44"/>
                  <a:pt x="36" y="44"/>
                  <a:pt x="36" y="44"/>
                </a:cubicBezTo>
                <a:cubicBezTo>
                  <a:pt x="35" y="45"/>
                  <a:pt x="35" y="45"/>
                  <a:pt x="35" y="45"/>
                </a:cubicBezTo>
                <a:cubicBezTo>
                  <a:pt x="36" y="48"/>
                  <a:pt x="36" y="48"/>
                  <a:pt x="36" y="48"/>
                </a:cubicBezTo>
                <a:cubicBezTo>
                  <a:pt x="37" y="47"/>
                  <a:pt x="37" y="47"/>
                  <a:pt x="37" y="47"/>
                </a:cubicBezTo>
                <a:close/>
                <a:moveTo>
                  <a:pt x="22" y="47"/>
                </a:moveTo>
                <a:cubicBezTo>
                  <a:pt x="23" y="45"/>
                  <a:pt x="23" y="45"/>
                  <a:pt x="23" y="45"/>
                </a:cubicBezTo>
                <a:cubicBezTo>
                  <a:pt x="22" y="44"/>
                  <a:pt x="22" y="44"/>
                  <a:pt x="22" y="44"/>
                </a:cubicBezTo>
                <a:cubicBezTo>
                  <a:pt x="21" y="47"/>
                  <a:pt x="21" y="47"/>
                  <a:pt x="21" y="47"/>
                </a:cubicBezTo>
                <a:cubicBezTo>
                  <a:pt x="22" y="47"/>
                  <a:pt x="22" y="47"/>
                  <a:pt x="22" y="47"/>
                </a:cubicBezTo>
                <a:close/>
                <a:moveTo>
                  <a:pt x="11" y="37"/>
                </a:moveTo>
                <a:cubicBezTo>
                  <a:pt x="13" y="36"/>
                  <a:pt x="13" y="36"/>
                  <a:pt x="13" y="36"/>
                </a:cubicBezTo>
                <a:cubicBezTo>
                  <a:pt x="13" y="34"/>
                  <a:pt x="13" y="34"/>
                  <a:pt x="13" y="34"/>
                </a:cubicBezTo>
                <a:cubicBezTo>
                  <a:pt x="10" y="35"/>
                  <a:pt x="10" y="35"/>
                  <a:pt x="10" y="35"/>
                </a:cubicBezTo>
                <a:cubicBezTo>
                  <a:pt x="11" y="37"/>
                  <a:pt x="11" y="37"/>
                  <a:pt x="11" y="37"/>
                </a:cubicBezTo>
                <a:close/>
                <a:moveTo>
                  <a:pt x="10" y="21"/>
                </a:moveTo>
                <a:cubicBezTo>
                  <a:pt x="13" y="22"/>
                  <a:pt x="13" y="22"/>
                  <a:pt x="13" y="22"/>
                </a:cubicBezTo>
                <a:cubicBezTo>
                  <a:pt x="14" y="21"/>
                  <a:pt x="14" y="21"/>
                  <a:pt x="14" y="21"/>
                </a:cubicBezTo>
                <a:cubicBezTo>
                  <a:pt x="11" y="20"/>
                  <a:pt x="11" y="20"/>
                  <a:pt x="11" y="20"/>
                </a:cubicBezTo>
                <a:cubicBezTo>
                  <a:pt x="10" y="21"/>
                  <a:pt x="10" y="21"/>
                  <a:pt x="10" y="21"/>
                </a:cubicBezTo>
                <a:close/>
                <a:moveTo>
                  <a:pt x="21" y="10"/>
                </a:moveTo>
                <a:cubicBezTo>
                  <a:pt x="22" y="13"/>
                  <a:pt x="22" y="13"/>
                  <a:pt x="22" y="13"/>
                </a:cubicBezTo>
                <a:cubicBezTo>
                  <a:pt x="24" y="12"/>
                  <a:pt x="24" y="12"/>
                  <a:pt x="24" y="12"/>
                </a:cubicBezTo>
                <a:cubicBezTo>
                  <a:pt x="22" y="10"/>
                  <a:pt x="22" y="10"/>
                  <a:pt x="22" y="10"/>
                </a:cubicBezTo>
                <a:cubicBezTo>
                  <a:pt x="21" y="10"/>
                  <a:pt x="21" y="10"/>
                  <a:pt x="21" y="10"/>
                </a:cubicBezTo>
                <a:close/>
                <a:moveTo>
                  <a:pt x="37" y="10"/>
                </a:moveTo>
                <a:cubicBezTo>
                  <a:pt x="36" y="13"/>
                  <a:pt x="36" y="13"/>
                  <a:pt x="36" y="13"/>
                </a:cubicBezTo>
                <a:cubicBezTo>
                  <a:pt x="37" y="13"/>
                  <a:pt x="37" y="13"/>
                  <a:pt x="37" y="13"/>
                </a:cubicBezTo>
                <a:cubicBezTo>
                  <a:pt x="38" y="10"/>
                  <a:pt x="38" y="10"/>
                  <a:pt x="38" y="10"/>
                </a:cubicBezTo>
                <a:cubicBezTo>
                  <a:pt x="37" y="10"/>
                  <a:pt x="37" y="10"/>
                  <a:pt x="37" y="10"/>
                </a:cubicBezTo>
                <a:close/>
                <a:moveTo>
                  <a:pt x="29" y="0"/>
                </a:moveTo>
                <a:cubicBezTo>
                  <a:pt x="21" y="0"/>
                  <a:pt x="14" y="3"/>
                  <a:pt x="9" y="8"/>
                </a:cubicBezTo>
                <a:cubicBezTo>
                  <a:pt x="3" y="13"/>
                  <a:pt x="0" y="21"/>
                  <a:pt x="0" y="29"/>
                </a:cubicBezTo>
                <a:cubicBezTo>
                  <a:pt x="0" y="37"/>
                  <a:pt x="3" y="44"/>
                  <a:pt x="9" y="49"/>
                </a:cubicBezTo>
                <a:cubicBezTo>
                  <a:pt x="14" y="54"/>
                  <a:pt x="21" y="58"/>
                  <a:pt x="29" y="58"/>
                </a:cubicBezTo>
                <a:cubicBezTo>
                  <a:pt x="37" y="58"/>
                  <a:pt x="45" y="54"/>
                  <a:pt x="50" y="49"/>
                </a:cubicBezTo>
                <a:cubicBezTo>
                  <a:pt x="55" y="44"/>
                  <a:pt x="58" y="37"/>
                  <a:pt x="58" y="29"/>
                </a:cubicBezTo>
                <a:cubicBezTo>
                  <a:pt x="58" y="21"/>
                  <a:pt x="55" y="13"/>
                  <a:pt x="50" y="8"/>
                </a:cubicBezTo>
                <a:cubicBezTo>
                  <a:pt x="45" y="3"/>
                  <a:pt x="37" y="0"/>
                  <a:pt x="29" y="0"/>
                </a:cubicBezTo>
                <a:close/>
                <a:moveTo>
                  <a:pt x="49" y="9"/>
                </a:moveTo>
                <a:cubicBezTo>
                  <a:pt x="44" y="4"/>
                  <a:pt x="37" y="1"/>
                  <a:pt x="29" y="1"/>
                </a:cubicBezTo>
                <a:cubicBezTo>
                  <a:pt x="22" y="1"/>
                  <a:pt x="15" y="4"/>
                  <a:pt x="9" y="9"/>
                </a:cubicBezTo>
                <a:cubicBezTo>
                  <a:pt x="4" y="14"/>
                  <a:pt x="1" y="21"/>
                  <a:pt x="1" y="29"/>
                </a:cubicBezTo>
                <a:cubicBezTo>
                  <a:pt x="1" y="36"/>
                  <a:pt x="4" y="43"/>
                  <a:pt x="9" y="48"/>
                </a:cubicBezTo>
                <a:cubicBezTo>
                  <a:pt x="15" y="53"/>
                  <a:pt x="22" y="57"/>
                  <a:pt x="29" y="57"/>
                </a:cubicBezTo>
                <a:cubicBezTo>
                  <a:pt x="37" y="57"/>
                  <a:pt x="44" y="53"/>
                  <a:pt x="49" y="48"/>
                </a:cubicBezTo>
                <a:cubicBezTo>
                  <a:pt x="54" y="43"/>
                  <a:pt x="57" y="36"/>
                  <a:pt x="57" y="29"/>
                </a:cubicBezTo>
                <a:cubicBezTo>
                  <a:pt x="57" y="21"/>
                  <a:pt x="54" y="14"/>
                  <a:pt x="49" y="9"/>
                </a:cubicBezTo>
                <a:close/>
                <a:moveTo>
                  <a:pt x="52" y="28"/>
                </a:moveTo>
                <a:cubicBezTo>
                  <a:pt x="49" y="28"/>
                  <a:pt x="49" y="28"/>
                  <a:pt x="49" y="28"/>
                </a:cubicBezTo>
                <a:cubicBezTo>
                  <a:pt x="49" y="29"/>
                  <a:pt x="49" y="29"/>
                  <a:pt x="49" y="29"/>
                </a:cubicBezTo>
                <a:cubicBezTo>
                  <a:pt x="52" y="29"/>
                  <a:pt x="52" y="29"/>
                  <a:pt x="52" y="29"/>
                </a:cubicBezTo>
                <a:cubicBezTo>
                  <a:pt x="52" y="28"/>
                  <a:pt x="52" y="28"/>
                  <a:pt x="52" y="28"/>
                </a:cubicBezTo>
                <a:close/>
                <a:moveTo>
                  <a:pt x="46" y="44"/>
                </a:moveTo>
                <a:cubicBezTo>
                  <a:pt x="43" y="42"/>
                  <a:pt x="43" y="42"/>
                  <a:pt x="43" y="42"/>
                </a:cubicBezTo>
                <a:cubicBezTo>
                  <a:pt x="42" y="43"/>
                  <a:pt x="42" y="43"/>
                  <a:pt x="42" y="43"/>
                </a:cubicBezTo>
                <a:cubicBezTo>
                  <a:pt x="45" y="45"/>
                  <a:pt x="45" y="45"/>
                  <a:pt x="45" y="45"/>
                </a:cubicBezTo>
                <a:cubicBezTo>
                  <a:pt x="46" y="44"/>
                  <a:pt x="46" y="44"/>
                  <a:pt x="46" y="44"/>
                </a:cubicBezTo>
                <a:close/>
                <a:moveTo>
                  <a:pt x="30" y="51"/>
                </a:moveTo>
                <a:cubicBezTo>
                  <a:pt x="30" y="48"/>
                  <a:pt x="30" y="48"/>
                  <a:pt x="30" y="48"/>
                </a:cubicBezTo>
                <a:cubicBezTo>
                  <a:pt x="29" y="48"/>
                  <a:pt x="29" y="48"/>
                  <a:pt x="29" y="48"/>
                </a:cubicBezTo>
                <a:cubicBezTo>
                  <a:pt x="29" y="51"/>
                  <a:pt x="29" y="51"/>
                  <a:pt x="29" y="51"/>
                </a:cubicBezTo>
                <a:cubicBezTo>
                  <a:pt x="30" y="51"/>
                  <a:pt x="30" y="51"/>
                  <a:pt x="30" y="51"/>
                </a:cubicBezTo>
                <a:close/>
                <a:moveTo>
                  <a:pt x="14" y="45"/>
                </a:moveTo>
                <a:cubicBezTo>
                  <a:pt x="16" y="43"/>
                  <a:pt x="16" y="43"/>
                  <a:pt x="16" y="43"/>
                </a:cubicBezTo>
                <a:cubicBezTo>
                  <a:pt x="15" y="42"/>
                  <a:pt x="15" y="42"/>
                  <a:pt x="15" y="42"/>
                </a:cubicBezTo>
                <a:cubicBezTo>
                  <a:pt x="13" y="44"/>
                  <a:pt x="13" y="44"/>
                  <a:pt x="13" y="44"/>
                </a:cubicBezTo>
                <a:cubicBezTo>
                  <a:pt x="14" y="45"/>
                  <a:pt x="14" y="45"/>
                  <a:pt x="14" y="45"/>
                </a:cubicBezTo>
                <a:close/>
                <a:moveTo>
                  <a:pt x="7" y="29"/>
                </a:moveTo>
                <a:cubicBezTo>
                  <a:pt x="10" y="29"/>
                  <a:pt x="10" y="29"/>
                  <a:pt x="10" y="29"/>
                </a:cubicBezTo>
                <a:cubicBezTo>
                  <a:pt x="10" y="28"/>
                  <a:pt x="10" y="28"/>
                  <a:pt x="10" y="28"/>
                </a:cubicBezTo>
                <a:cubicBezTo>
                  <a:pt x="7" y="28"/>
                  <a:pt x="7" y="28"/>
                  <a:pt x="7" y="28"/>
                </a:cubicBezTo>
                <a:cubicBezTo>
                  <a:pt x="7" y="29"/>
                  <a:pt x="7" y="29"/>
                  <a:pt x="7" y="29"/>
                </a:cubicBezTo>
                <a:close/>
                <a:moveTo>
                  <a:pt x="13" y="13"/>
                </a:moveTo>
                <a:cubicBezTo>
                  <a:pt x="15" y="15"/>
                  <a:pt x="15" y="15"/>
                  <a:pt x="15" y="15"/>
                </a:cubicBezTo>
                <a:cubicBezTo>
                  <a:pt x="16" y="14"/>
                  <a:pt x="16" y="14"/>
                  <a:pt x="16" y="14"/>
                </a:cubicBezTo>
                <a:cubicBezTo>
                  <a:pt x="14" y="12"/>
                  <a:pt x="14" y="12"/>
                  <a:pt x="14" y="12"/>
                </a:cubicBezTo>
                <a:cubicBezTo>
                  <a:pt x="13" y="13"/>
                  <a:pt x="13" y="13"/>
                  <a:pt x="13" y="13"/>
                </a:cubicBezTo>
                <a:close/>
                <a:moveTo>
                  <a:pt x="29" y="6"/>
                </a:moveTo>
                <a:cubicBezTo>
                  <a:pt x="29" y="9"/>
                  <a:pt x="29" y="9"/>
                  <a:pt x="29" y="9"/>
                </a:cubicBezTo>
                <a:cubicBezTo>
                  <a:pt x="30" y="9"/>
                  <a:pt x="30" y="9"/>
                  <a:pt x="30" y="9"/>
                </a:cubicBezTo>
                <a:cubicBezTo>
                  <a:pt x="30" y="6"/>
                  <a:pt x="30" y="6"/>
                  <a:pt x="30" y="6"/>
                </a:cubicBezTo>
                <a:cubicBezTo>
                  <a:pt x="29" y="6"/>
                  <a:pt x="29" y="6"/>
                  <a:pt x="29" y="6"/>
                </a:cubicBezTo>
                <a:close/>
                <a:moveTo>
                  <a:pt x="45" y="12"/>
                </a:moveTo>
                <a:cubicBezTo>
                  <a:pt x="42" y="14"/>
                  <a:pt x="42" y="14"/>
                  <a:pt x="42" y="14"/>
                </a:cubicBezTo>
                <a:cubicBezTo>
                  <a:pt x="43" y="15"/>
                  <a:pt x="43" y="15"/>
                  <a:pt x="43" y="15"/>
                </a:cubicBezTo>
                <a:cubicBezTo>
                  <a:pt x="46" y="13"/>
                  <a:pt x="46" y="13"/>
                  <a:pt x="46" y="13"/>
                </a:cubicBezTo>
                <a:cubicBezTo>
                  <a:pt x="45" y="12"/>
                  <a:pt x="45" y="12"/>
                  <a:pt x="45" y="12"/>
                </a:cubicBezTo>
                <a:close/>
                <a:moveTo>
                  <a:pt x="21" y="20"/>
                </a:moveTo>
                <a:cubicBezTo>
                  <a:pt x="22" y="22"/>
                  <a:pt x="22" y="22"/>
                  <a:pt x="22" y="22"/>
                </a:cubicBezTo>
                <a:cubicBezTo>
                  <a:pt x="23" y="25"/>
                  <a:pt x="23" y="25"/>
                  <a:pt x="23" y="25"/>
                </a:cubicBezTo>
                <a:cubicBezTo>
                  <a:pt x="17" y="27"/>
                  <a:pt x="17" y="27"/>
                  <a:pt x="17" y="27"/>
                </a:cubicBezTo>
                <a:cubicBezTo>
                  <a:pt x="13" y="29"/>
                  <a:pt x="13" y="29"/>
                  <a:pt x="13" y="29"/>
                </a:cubicBezTo>
                <a:cubicBezTo>
                  <a:pt x="17" y="30"/>
                  <a:pt x="17" y="30"/>
                  <a:pt x="17" y="30"/>
                </a:cubicBezTo>
                <a:cubicBezTo>
                  <a:pt x="23" y="32"/>
                  <a:pt x="23" y="32"/>
                  <a:pt x="23" y="32"/>
                </a:cubicBezTo>
                <a:cubicBezTo>
                  <a:pt x="22" y="35"/>
                  <a:pt x="22" y="35"/>
                  <a:pt x="22" y="35"/>
                </a:cubicBezTo>
                <a:cubicBezTo>
                  <a:pt x="21" y="37"/>
                  <a:pt x="21" y="37"/>
                  <a:pt x="21" y="37"/>
                </a:cubicBezTo>
                <a:cubicBezTo>
                  <a:pt x="23" y="36"/>
                  <a:pt x="23" y="36"/>
                  <a:pt x="23" y="36"/>
                </a:cubicBezTo>
                <a:cubicBezTo>
                  <a:pt x="26" y="35"/>
                  <a:pt x="26" y="35"/>
                  <a:pt x="26" y="35"/>
                </a:cubicBezTo>
                <a:cubicBezTo>
                  <a:pt x="28" y="41"/>
                  <a:pt x="28" y="41"/>
                  <a:pt x="28" y="41"/>
                </a:cubicBezTo>
                <a:cubicBezTo>
                  <a:pt x="29" y="45"/>
                  <a:pt x="29" y="45"/>
                  <a:pt x="29" y="45"/>
                </a:cubicBezTo>
                <a:cubicBezTo>
                  <a:pt x="30" y="41"/>
                  <a:pt x="30" y="41"/>
                  <a:pt x="30" y="41"/>
                </a:cubicBezTo>
                <a:cubicBezTo>
                  <a:pt x="33" y="35"/>
                  <a:pt x="33" y="35"/>
                  <a:pt x="33" y="35"/>
                </a:cubicBezTo>
                <a:cubicBezTo>
                  <a:pt x="35" y="36"/>
                  <a:pt x="35" y="36"/>
                  <a:pt x="35" y="36"/>
                </a:cubicBezTo>
                <a:cubicBezTo>
                  <a:pt x="38" y="37"/>
                  <a:pt x="38" y="37"/>
                  <a:pt x="38" y="37"/>
                </a:cubicBezTo>
                <a:cubicBezTo>
                  <a:pt x="37" y="35"/>
                  <a:pt x="37" y="35"/>
                  <a:pt x="37" y="35"/>
                </a:cubicBezTo>
                <a:cubicBezTo>
                  <a:pt x="35" y="32"/>
                  <a:pt x="35" y="32"/>
                  <a:pt x="35" y="32"/>
                </a:cubicBezTo>
                <a:cubicBezTo>
                  <a:pt x="42" y="30"/>
                  <a:pt x="42" y="30"/>
                  <a:pt x="42" y="30"/>
                </a:cubicBezTo>
                <a:cubicBezTo>
                  <a:pt x="45" y="29"/>
                  <a:pt x="45" y="29"/>
                  <a:pt x="45" y="29"/>
                </a:cubicBezTo>
                <a:cubicBezTo>
                  <a:pt x="42" y="27"/>
                  <a:pt x="42" y="27"/>
                  <a:pt x="42" y="27"/>
                </a:cubicBezTo>
                <a:cubicBezTo>
                  <a:pt x="35" y="25"/>
                  <a:pt x="35" y="25"/>
                  <a:pt x="35" y="25"/>
                </a:cubicBezTo>
                <a:cubicBezTo>
                  <a:pt x="37" y="22"/>
                  <a:pt x="37" y="22"/>
                  <a:pt x="37" y="22"/>
                </a:cubicBezTo>
                <a:cubicBezTo>
                  <a:pt x="38" y="20"/>
                  <a:pt x="38" y="20"/>
                  <a:pt x="38" y="20"/>
                </a:cubicBezTo>
                <a:cubicBezTo>
                  <a:pt x="35" y="21"/>
                  <a:pt x="35" y="21"/>
                  <a:pt x="35" y="21"/>
                </a:cubicBezTo>
                <a:cubicBezTo>
                  <a:pt x="33" y="23"/>
                  <a:pt x="33" y="23"/>
                  <a:pt x="33" y="23"/>
                </a:cubicBezTo>
                <a:cubicBezTo>
                  <a:pt x="30" y="16"/>
                  <a:pt x="30" y="16"/>
                  <a:pt x="30" y="16"/>
                </a:cubicBezTo>
                <a:cubicBezTo>
                  <a:pt x="29" y="13"/>
                  <a:pt x="29" y="13"/>
                  <a:pt x="29" y="13"/>
                </a:cubicBezTo>
                <a:cubicBezTo>
                  <a:pt x="28" y="16"/>
                  <a:pt x="28" y="16"/>
                  <a:pt x="28" y="16"/>
                </a:cubicBezTo>
                <a:cubicBezTo>
                  <a:pt x="26" y="23"/>
                  <a:pt x="26" y="23"/>
                  <a:pt x="26" y="23"/>
                </a:cubicBezTo>
                <a:cubicBezTo>
                  <a:pt x="23" y="21"/>
                  <a:pt x="23" y="21"/>
                  <a:pt x="23" y="21"/>
                </a:cubicBezTo>
                <a:cubicBezTo>
                  <a:pt x="21" y="20"/>
                  <a:pt x="21" y="20"/>
                  <a:pt x="21" y="20"/>
                </a:cubicBezTo>
                <a:close/>
                <a:moveTo>
                  <a:pt x="46" y="12"/>
                </a:moveTo>
                <a:cubicBezTo>
                  <a:pt x="42" y="8"/>
                  <a:pt x="36" y="5"/>
                  <a:pt x="29" y="5"/>
                </a:cubicBezTo>
                <a:cubicBezTo>
                  <a:pt x="23" y="5"/>
                  <a:pt x="17" y="8"/>
                  <a:pt x="13" y="12"/>
                </a:cubicBezTo>
                <a:cubicBezTo>
                  <a:pt x="9" y="16"/>
                  <a:pt x="6" y="22"/>
                  <a:pt x="6" y="29"/>
                </a:cubicBezTo>
                <a:cubicBezTo>
                  <a:pt x="6" y="35"/>
                  <a:pt x="9" y="41"/>
                  <a:pt x="13" y="45"/>
                </a:cubicBezTo>
                <a:cubicBezTo>
                  <a:pt x="17" y="49"/>
                  <a:pt x="23" y="52"/>
                  <a:pt x="29" y="52"/>
                </a:cubicBezTo>
                <a:cubicBezTo>
                  <a:pt x="36" y="52"/>
                  <a:pt x="42" y="49"/>
                  <a:pt x="46" y="45"/>
                </a:cubicBezTo>
                <a:cubicBezTo>
                  <a:pt x="50" y="41"/>
                  <a:pt x="53" y="35"/>
                  <a:pt x="53" y="29"/>
                </a:cubicBezTo>
                <a:cubicBezTo>
                  <a:pt x="53" y="22"/>
                  <a:pt x="50" y="16"/>
                  <a:pt x="46" y="12"/>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 name="等腰三角形 8"/>
          <p:cNvSpPr/>
          <p:nvPr/>
        </p:nvSpPr>
        <p:spPr>
          <a:xfrm rot="19872682">
            <a:off x="2800660" y="1437041"/>
            <a:ext cx="409711" cy="35319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文本框 14"/>
          <p:cNvSpPr txBox="1"/>
          <p:nvPr/>
        </p:nvSpPr>
        <p:spPr>
          <a:xfrm>
            <a:off x="4874561" y="1842195"/>
            <a:ext cx="6269689" cy="1311128"/>
          </a:xfrm>
          <a:prstGeom prst="rect">
            <a:avLst/>
          </a:prstGeom>
          <a:noFill/>
        </p:spPr>
        <p:txBody>
          <a:bodyPr wrap="square" rtlCol="0">
            <a:spAutoFit/>
          </a:bodyPr>
          <a:lstStyle>
            <a:defPPr>
              <a:defRPr lang="zh-CN"/>
            </a:defPPr>
            <a:lvl1pPr algn="just">
              <a:lnSpc>
                <a:spcPct val="120000"/>
              </a:lnSpc>
              <a:defRPr sz="2200" b="1">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r>
              <a:rPr lang="zh-CN" altLang="en-US" dirty="0"/>
              <a:t>中华民族伟大复兴的标志，除了经济和军事之外，就是文化。支撑中华民族持久发展的动力和智慧之源也是文化。</a:t>
            </a:r>
          </a:p>
        </p:txBody>
      </p:sp>
      <p:grpSp>
        <p:nvGrpSpPr>
          <p:cNvPr id="2" name="组合 14"/>
          <p:cNvGrpSpPr/>
          <p:nvPr/>
        </p:nvGrpSpPr>
        <p:grpSpPr>
          <a:xfrm>
            <a:off x="4280944" y="1131981"/>
            <a:ext cx="994281" cy="929540"/>
            <a:chOff x="-4734" y="1927960"/>
            <a:chExt cx="3412211" cy="3190031"/>
          </a:xfrm>
        </p:grpSpPr>
        <p:sp>
          <p:nvSpPr>
            <p:cNvPr id="16" name="等腰三角形 15"/>
            <p:cNvSpPr/>
            <p:nvPr/>
          </p:nvSpPr>
          <p:spPr>
            <a:xfrm rot="5400000">
              <a:off x="-224736" y="2147962"/>
              <a:ext cx="3190031" cy="2750027"/>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等腰三角形 16"/>
            <p:cNvSpPr/>
            <p:nvPr/>
          </p:nvSpPr>
          <p:spPr>
            <a:xfrm rot="5400000">
              <a:off x="437448" y="2147962"/>
              <a:ext cx="3190031" cy="2750027"/>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6" name="文本框 14"/>
          <p:cNvSpPr txBox="1"/>
          <p:nvPr/>
        </p:nvSpPr>
        <p:spPr>
          <a:xfrm>
            <a:off x="4874561" y="4336848"/>
            <a:ext cx="6269689" cy="904863"/>
          </a:xfrm>
          <a:prstGeom prst="rect">
            <a:avLst/>
          </a:prstGeom>
          <a:noFill/>
        </p:spPr>
        <p:txBody>
          <a:bodyPr wrap="square" rtlCol="0">
            <a:spAutoFit/>
          </a:bodyPr>
          <a:lstStyle>
            <a:defPPr>
              <a:defRPr lang="zh-CN"/>
            </a:defPPr>
            <a:lvl1pPr algn="just">
              <a:lnSpc>
                <a:spcPct val="120000"/>
              </a:lnSpc>
              <a:defRPr sz="2200" b="1">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r>
              <a:rPr lang="zh-CN" altLang="en-US" dirty="0"/>
              <a:t>文化是养心的；文化是浸润人的心灵之后内心的人文情怀。</a:t>
            </a:r>
          </a:p>
        </p:txBody>
      </p:sp>
      <p:grpSp>
        <p:nvGrpSpPr>
          <p:cNvPr id="3" name="组合 21"/>
          <p:cNvGrpSpPr/>
          <p:nvPr/>
        </p:nvGrpSpPr>
        <p:grpSpPr>
          <a:xfrm>
            <a:off x="4280944" y="3593111"/>
            <a:ext cx="994281" cy="929540"/>
            <a:chOff x="-4734" y="1927960"/>
            <a:chExt cx="3412211" cy="3190031"/>
          </a:xfrm>
        </p:grpSpPr>
        <p:sp>
          <p:nvSpPr>
            <p:cNvPr id="23" name="等腰三角形 22"/>
            <p:cNvSpPr/>
            <p:nvPr/>
          </p:nvSpPr>
          <p:spPr>
            <a:xfrm rot="5400000">
              <a:off x="-224736" y="2147962"/>
              <a:ext cx="3190031" cy="2750027"/>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等腰三角形 23"/>
            <p:cNvSpPr/>
            <p:nvPr/>
          </p:nvSpPr>
          <p:spPr>
            <a:xfrm rot="5400000">
              <a:off x="437448" y="2147962"/>
              <a:ext cx="3190031" cy="2750027"/>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7" name="等腰三角形 26"/>
          <p:cNvSpPr/>
          <p:nvPr/>
        </p:nvSpPr>
        <p:spPr>
          <a:xfrm rot="19872682">
            <a:off x="2800661" y="3910624"/>
            <a:ext cx="409711" cy="35319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矩形 13"/>
          <p:cNvSpPr/>
          <p:nvPr/>
        </p:nvSpPr>
        <p:spPr>
          <a:xfrm>
            <a:off x="9204384" y="5952226"/>
            <a:ext cx="2987615" cy="905774"/>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36649289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968490" y="1917033"/>
            <a:ext cx="4210050" cy="3194721"/>
          </a:xfrm>
          <a:prstGeom prst="rect">
            <a:avLst/>
          </a:prstGeom>
          <a:noFill/>
        </p:spPr>
        <p:txBody>
          <a:bodyPr wrap="square" rtlCol="0">
            <a:spAutoFit/>
          </a:bodyPr>
          <a:lstStyle/>
          <a:p>
            <a:pPr algn="just">
              <a:lnSpc>
                <a:spcPct val="120000"/>
              </a:lnSpc>
            </a:pPr>
            <a:r>
              <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2016</a:t>
            </a: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a:t>
            </a:r>
            <a:r>
              <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11</a:t>
            </a: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月，习近平同志在中国文联十大、中国作协九大开幕式上的讲话中指出，文运同国运相牵，文脉同国脉相连。国家的复兴一定要恢复文脉，只有文脉恢复了，国家的复兴才有基础。</a:t>
            </a:r>
          </a:p>
        </p:txBody>
      </p:sp>
      <p:pic>
        <p:nvPicPr>
          <p:cNvPr id="3" name="图片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67992" y="1156129"/>
            <a:ext cx="5118508" cy="4716531"/>
          </a:xfrm>
          <a:prstGeom prst="rect">
            <a:avLst/>
          </a:prstGeom>
        </p:spPr>
      </p:pic>
      <p:sp>
        <p:nvSpPr>
          <p:cNvPr id="4" name="矩形 3"/>
          <p:cNvSpPr/>
          <p:nvPr/>
        </p:nvSpPr>
        <p:spPr>
          <a:xfrm>
            <a:off x="9204384" y="5952226"/>
            <a:ext cx="2987615" cy="905774"/>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38482040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46910" y="538675"/>
            <a:ext cx="8153400" cy="978729"/>
          </a:xfrm>
          <a:prstGeom prst="rect">
            <a:avLst/>
          </a:prstGeom>
        </p:spPr>
        <p:txBody>
          <a:bodyPr wrap="square">
            <a:spAutoFit/>
          </a:bodyPr>
          <a:lstStyle/>
          <a:p>
            <a:pPr algn="just">
              <a:lnSpc>
                <a:spcPct val="120000"/>
              </a:lnSpc>
            </a:pPr>
            <a:r>
              <a:rPr lang="zh-CN" altLang="en-US" sz="2400" b="1" dirty="0">
                <a:solidFill>
                  <a:schemeClr val="accent4">
                    <a:lumMod val="60000"/>
                    <a:lumOff val="40000"/>
                  </a:schemeClr>
                </a:solidFill>
                <a:effectLst>
                  <a:outerShdw blurRad="38100" dist="38100" dir="2700000" algn="tl">
                    <a:srgbClr val="000000">
                      <a:alpha val="43137"/>
                    </a:srgbClr>
                  </a:outerShdw>
                </a:effectLst>
                <a:latin typeface="方正品尚黑简体" panose="02000000000000000000" pitchFamily="2" charset="-122"/>
                <a:ea typeface="方正品尚黑简体" panose="02000000000000000000" pitchFamily="2" charset="-122"/>
                <a:cs typeface="Times New Roman" panose="02020603050405020304" pitchFamily="18" charset="0"/>
              </a:rPr>
              <a:t>一棵树要想结的果实多，一定要根深叶茂，要经过多年的培育和浇灌，人生的树上才能挂满果实。</a:t>
            </a:r>
            <a:endParaRPr lang="zh-CN" altLang="en-US" sz="2400" b="1" dirty="0">
              <a:solidFill>
                <a:schemeClr val="accent4">
                  <a:lumMod val="60000"/>
                  <a:lumOff val="40000"/>
                </a:schemeClr>
              </a:solidFill>
              <a:effectLst>
                <a:outerShdw blurRad="38100" dist="38100" dir="2700000" algn="tl">
                  <a:srgbClr val="000000">
                    <a:alpha val="43137"/>
                  </a:srgbClr>
                </a:outerShdw>
              </a:effectLst>
              <a:latin typeface="方正品尚黑简体" panose="02000000000000000000" pitchFamily="2" charset="-122"/>
              <a:ea typeface="方正品尚黑简体" panose="02000000000000000000" pitchFamily="2" charset="-122"/>
            </a:endParaRPr>
          </a:p>
        </p:txBody>
      </p:sp>
      <p:sp>
        <p:nvSpPr>
          <p:cNvPr id="3" name="矩形 2"/>
          <p:cNvSpPr/>
          <p:nvPr/>
        </p:nvSpPr>
        <p:spPr>
          <a:xfrm>
            <a:off x="5166360" y="1842180"/>
            <a:ext cx="6617970" cy="2237857"/>
          </a:xfrm>
          <a:prstGeom prst="rect">
            <a:avLst/>
          </a:prstGeom>
        </p:spPr>
        <p:txBody>
          <a:bodyPr wrap="square">
            <a:spAutoFit/>
          </a:bodyPr>
          <a:lstStyle/>
          <a:p>
            <a:pPr>
              <a:lnSpc>
                <a:spcPct val="150000"/>
              </a:lnSpc>
              <a:spcBef>
                <a:spcPts val="1200"/>
              </a:spcBef>
            </a:pPr>
            <a:r>
              <a:rPr lang="zh-CN" altLang="zh-CN" sz="2800" b="1" dirty="0" smtClean="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cs typeface="Times New Roman" panose="02020603050405020304" pitchFamily="18" charset="0"/>
              </a:rPr>
              <a:t>曾国藩为什么有那么大的成就？</a:t>
            </a:r>
            <a:endParaRPr lang="en-US" altLang="zh-CN" sz="2800" b="1" dirty="0" smtClean="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cs typeface="Times New Roman" panose="02020603050405020304" pitchFamily="18" charset="0"/>
            </a:endParaRPr>
          </a:p>
          <a:p>
            <a:pPr>
              <a:lnSpc>
                <a:spcPct val="150000"/>
              </a:lnSpc>
              <a:spcBef>
                <a:spcPts val="1200"/>
              </a:spcBef>
            </a:pPr>
            <a:r>
              <a:rPr lang="zh-CN" altLang="zh-CN" sz="2800" b="1" dirty="0" smtClean="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cs typeface="Times New Roman" panose="02020603050405020304" pitchFamily="18" charset="0"/>
              </a:rPr>
              <a:t>王阳明为什么有那么大的成就？</a:t>
            </a:r>
            <a:endParaRPr lang="en-US" altLang="zh-CN" sz="2800" b="1" dirty="0" smtClean="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cs typeface="Times New Roman" panose="02020603050405020304" pitchFamily="18" charset="0"/>
            </a:endParaRPr>
          </a:p>
          <a:p>
            <a:pPr>
              <a:lnSpc>
                <a:spcPct val="150000"/>
              </a:lnSpc>
              <a:spcBef>
                <a:spcPts val="1200"/>
              </a:spcBef>
            </a:pPr>
            <a:r>
              <a:rPr lang="zh-CN" altLang="zh-CN" sz="2800" b="1" dirty="0" smtClean="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cs typeface="Times New Roman" panose="02020603050405020304" pitchFamily="18" charset="0"/>
              </a:rPr>
              <a:t>毛泽东、周恩来为什么有那么大的成就？</a:t>
            </a:r>
            <a:endParaRPr lang="en-US" altLang="zh-CN" sz="2800" b="1" dirty="0" smtClean="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cs typeface="Times New Roman" panose="02020603050405020304" pitchFamily="18" charset="0"/>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0154" y="2115617"/>
            <a:ext cx="4083236" cy="4845883"/>
          </a:xfrm>
          <a:prstGeom prst="rect">
            <a:avLst/>
          </a:prstGeom>
          <a:ln>
            <a:noFill/>
          </a:ln>
          <a:effectLst>
            <a:outerShdw blurRad="292100" dist="139700" dir="2700000" algn="tl" rotWithShape="0">
              <a:srgbClr val="333333">
                <a:alpha val="65000"/>
              </a:srgbClr>
            </a:outerShdw>
          </a:effectLst>
        </p:spPr>
      </p:pic>
      <p:sp>
        <p:nvSpPr>
          <p:cNvPr id="7" name="KSO_Shape"/>
          <p:cNvSpPr>
            <a:spLocks/>
          </p:cNvSpPr>
          <p:nvPr/>
        </p:nvSpPr>
        <p:spPr bwMode="auto">
          <a:xfrm>
            <a:off x="1419225" y="538675"/>
            <a:ext cx="342900" cy="495341"/>
          </a:xfrm>
          <a:custGeom>
            <a:avLst/>
            <a:gdLst>
              <a:gd name="T0" fmla="*/ 1222532 w 1706563"/>
              <a:gd name="T1" fmla="*/ 175301 h 2246313"/>
              <a:gd name="T2" fmla="*/ 1059459 w 1706563"/>
              <a:gd name="T3" fmla="*/ 332668 h 2246313"/>
              <a:gd name="T4" fmla="*/ 818893 w 1706563"/>
              <a:gd name="T5" fmla="*/ 608396 h 2246313"/>
              <a:gd name="T6" fmla="*/ 902002 w 1706563"/>
              <a:gd name="T7" fmla="*/ 536438 h 2246313"/>
              <a:gd name="T8" fmla="*/ 1135155 w 1706563"/>
              <a:gd name="T9" fmla="*/ 282005 h 2246313"/>
              <a:gd name="T10" fmla="*/ 1406718 w 1706563"/>
              <a:gd name="T11" fmla="*/ 6053 h 2246313"/>
              <a:gd name="T12" fmla="*/ 1412335 w 1706563"/>
              <a:gd name="T13" fmla="*/ 105360 h 2246313"/>
              <a:gd name="T14" fmla="*/ 1390996 w 1706563"/>
              <a:gd name="T15" fmla="*/ 229325 h 2246313"/>
              <a:gd name="T16" fmla="*/ 1322487 w 1706563"/>
              <a:gd name="T17" fmla="*/ 374812 h 2246313"/>
              <a:gd name="T18" fmla="*/ 1256000 w 1706563"/>
              <a:gd name="T19" fmla="*/ 456633 h 2246313"/>
              <a:gd name="T20" fmla="*/ 1173789 w 1706563"/>
              <a:gd name="T21" fmla="*/ 529040 h 2246313"/>
              <a:gd name="T22" fmla="*/ 1067770 w 1706563"/>
              <a:gd name="T23" fmla="*/ 596516 h 2246313"/>
              <a:gd name="T24" fmla="*/ 934795 w 1706563"/>
              <a:gd name="T25" fmla="*/ 657042 h 2246313"/>
              <a:gd name="T26" fmla="*/ 772397 w 1706563"/>
              <a:gd name="T27" fmla="*/ 707929 h 2246313"/>
              <a:gd name="T28" fmla="*/ 810293 w 1706563"/>
              <a:gd name="T29" fmla="*/ 720956 h 2246313"/>
              <a:gd name="T30" fmla="*/ 899378 w 1706563"/>
              <a:gd name="T31" fmla="*/ 695591 h 2246313"/>
              <a:gd name="T32" fmla="*/ 984424 w 1706563"/>
              <a:gd name="T33" fmla="*/ 688633 h 2246313"/>
              <a:gd name="T34" fmla="*/ 1064533 w 1706563"/>
              <a:gd name="T35" fmla="*/ 698061 h 2246313"/>
              <a:gd name="T36" fmla="*/ 1138808 w 1706563"/>
              <a:gd name="T37" fmla="*/ 722976 h 2246313"/>
              <a:gd name="T38" fmla="*/ 1262449 w 1706563"/>
              <a:gd name="T39" fmla="*/ 806701 h 2246313"/>
              <a:gd name="T40" fmla="*/ 1362530 w 1706563"/>
              <a:gd name="T41" fmla="*/ 937114 h 2246313"/>
              <a:gd name="T42" fmla="*/ 1426033 w 1706563"/>
              <a:gd name="T43" fmla="*/ 1099177 h 2246313"/>
              <a:gd name="T44" fmla="*/ 1447800 w 1706563"/>
              <a:gd name="T45" fmla="*/ 1280992 h 2246313"/>
              <a:gd name="T46" fmla="*/ 1424014 w 1706563"/>
              <a:gd name="T47" fmla="*/ 1455624 h 2246313"/>
              <a:gd name="T48" fmla="*/ 1358490 w 1706563"/>
              <a:gd name="T49" fmla="*/ 1603546 h 2246313"/>
              <a:gd name="T50" fmla="*/ 1257288 w 1706563"/>
              <a:gd name="T51" fmla="*/ 1723409 h 2246313"/>
              <a:gd name="T52" fmla="*/ 1125568 w 1706563"/>
              <a:gd name="T53" fmla="*/ 1814317 h 2246313"/>
              <a:gd name="T54" fmla="*/ 969389 w 1706563"/>
              <a:gd name="T55" fmla="*/ 1874473 h 2246313"/>
              <a:gd name="T56" fmla="*/ 794135 w 1706563"/>
              <a:gd name="T57" fmla="*/ 1902980 h 2246313"/>
              <a:gd name="T58" fmla="*/ 610131 w 1706563"/>
              <a:gd name="T59" fmla="*/ 1898266 h 2246313"/>
              <a:gd name="T60" fmla="*/ 438918 w 1706563"/>
              <a:gd name="T61" fmla="*/ 1860107 h 2246313"/>
              <a:gd name="T62" fmla="*/ 287899 w 1706563"/>
              <a:gd name="T63" fmla="*/ 1790523 h 2246313"/>
              <a:gd name="T64" fmla="*/ 163136 w 1706563"/>
              <a:gd name="T65" fmla="*/ 1691086 h 2246313"/>
              <a:gd name="T66" fmla="*/ 69562 w 1706563"/>
              <a:gd name="T67" fmla="*/ 1564040 h 2246313"/>
              <a:gd name="T68" fmla="*/ 13912 w 1706563"/>
              <a:gd name="T69" fmla="*/ 1411630 h 2246313"/>
              <a:gd name="T70" fmla="*/ 1346 w 1706563"/>
              <a:gd name="T71" fmla="*/ 1236099 h 2246313"/>
              <a:gd name="T72" fmla="*/ 33884 w 1706563"/>
              <a:gd name="T73" fmla="*/ 1057875 h 2246313"/>
              <a:gd name="T74" fmla="*/ 107037 w 1706563"/>
              <a:gd name="T75" fmla="*/ 897608 h 2246313"/>
              <a:gd name="T76" fmla="*/ 214971 w 1706563"/>
              <a:gd name="T77" fmla="*/ 770787 h 2246313"/>
              <a:gd name="T78" fmla="*/ 308095 w 1706563"/>
              <a:gd name="T79" fmla="*/ 709508 h 2246313"/>
              <a:gd name="T80" fmla="*/ 382370 w 1706563"/>
              <a:gd name="T81" fmla="*/ 683021 h 2246313"/>
              <a:gd name="T82" fmla="*/ 462030 w 1706563"/>
              <a:gd name="T83" fmla="*/ 673145 h 2246313"/>
              <a:gd name="T84" fmla="*/ 546403 w 1706563"/>
              <a:gd name="T85" fmla="*/ 681450 h 2246313"/>
              <a:gd name="T86" fmla="*/ 635039 w 1706563"/>
              <a:gd name="T87" fmla="*/ 709957 h 2246313"/>
              <a:gd name="T88" fmla="*/ 725586 w 1706563"/>
              <a:gd name="T89" fmla="*/ 759670 h 2246313"/>
              <a:gd name="T90" fmla="*/ 702876 w 1706563"/>
              <a:gd name="T91" fmla="*/ 569211 h 2246313"/>
              <a:gd name="T92" fmla="*/ 655354 w 1706563"/>
              <a:gd name="T93" fmla="*/ 399719 h 2246313"/>
              <a:gd name="T94" fmla="*/ 609400 w 1706563"/>
              <a:gd name="T95" fmla="*/ 313628 h 2246313"/>
              <a:gd name="T96" fmla="*/ 688754 w 1706563"/>
              <a:gd name="T97" fmla="*/ 267220 h 2246313"/>
              <a:gd name="T98" fmla="*/ 733587 w 1706563"/>
              <a:gd name="T99" fmla="*/ 380887 h 2246313"/>
              <a:gd name="T100" fmla="*/ 757348 w 1706563"/>
              <a:gd name="T101" fmla="*/ 552173 h 2246313"/>
              <a:gd name="T102" fmla="*/ 766107 w 1706563"/>
              <a:gd name="T103" fmla="*/ 617812 h 2246313"/>
              <a:gd name="T104" fmla="*/ 816871 w 1706563"/>
              <a:gd name="T105" fmla="*/ 472998 h 2246313"/>
              <a:gd name="T106" fmla="*/ 892343 w 1706563"/>
              <a:gd name="T107" fmla="*/ 338048 h 2246313"/>
              <a:gd name="T108" fmla="*/ 1010267 w 1706563"/>
              <a:gd name="T109" fmla="*/ 200184 h 2246313"/>
              <a:gd name="T110" fmla="*/ 1158965 w 1706563"/>
              <a:gd name="T111" fmla="*/ 91013 h 2246313"/>
              <a:gd name="T112" fmla="*/ 1261840 w 1706563"/>
              <a:gd name="T113" fmla="*/ 42368 h 2246313"/>
              <a:gd name="T114" fmla="*/ 1379989 w 1706563"/>
              <a:gd name="T115" fmla="*/ 5828 h 22463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06563" h="2246313">
                <a:moveTo>
                  <a:pt x="1533700" y="144590"/>
                </a:moveTo>
                <a:lnTo>
                  <a:pt x="1524698" y="149084"/>
                </a:lnTo>
                <a:lnTo>
                  <a:pt x="1515432" y="154106"/>
                </a:lnTo>
                <a:lnTo>
                  <a:pt x="1505635" y="159922"/>
                </a:lnTo>
                <a:lnTo>
                  <a:pt x="1495839" y="166001"/>
                </a:lnTo>
                <a:lnTo>
                  <a:pt x="1485513" y="173138"/>
                </a:lnTo>
                <a:lnTo>
                  <a:pt x="1474658" y="180540"/>
                </a:lnTo>
                <a:lnTo>
                  <a:pt x="1463803" y="188998"/>
                </a:lnTo>
                <a:lnTo>
                  <a:pt x="1452683" y="197721"/>
                </a:lnTo>
                <a:lnTo>
                  <a:pt x="1441033" y="206709"/>
                </a:lnTo>
                <a:lnTo>
                  <a:pt x="1429383" y="216753"/>
                </a:lnTo>
                <a:lnTo>
                  <a:pt x="1417469" y="226798"/>
                </a:lnTo>
                <a:lnTo>
                  <a:pt x="1405290" y="237371"/>
                </a:lnTo>
                <a:lnTo>
                  <a:pt x="1392846" y="248738"/>
                </a:lnTo>
                <a:lnTo>
                  <a:pt x="1380402" y="260368"/>
                </a:lnTo>
                <a:lnTo>
                  <a:pt x="1354720" y="284423"/>
                </a:lnTo>
                <a:lnTo>
                  <a:pt x="1328773" y="310063"/>
                </a:lnTo>
                <a:lnTo>
                  <a:pt x="1302297" y="336496"/>
                </a:lnTo>
                <a:lnTo>
                  <a:pt x="1275555" y="363987"/>
                </a:lnTo>
                <a:lnTo>
                  <a:pt x="1248814" y="392271"/>
                </a:lnTo>
                <a:lnTo>
                  <a:pt x="1222073" y="421083"/>
                </a:lnTo>
                <a:lnTo>
                  <a:pt x="1195067" y="450160"/>
                </a:lnTo>
                <a:lnTo>
                  <a:pt x="1168591" y="479765"/>
                </a:lnTo>
                <a:lnTo>
                  <a:pt x="1142644" y="508842"/>
                </a:lnTo>
                <a:lnTo>
                  <a:pt x="1117227" y="537919"/>
                </a:lnTo>
                <a:lnTo>
                  <a:pt x="1092339" y="566467"/>
                </a:lnTo>
                <a:lnTo>
                  <a:pt x="1068245" y="594486"/>
                </a:lnTo>
                <a:lnTo>
                  <a:pt x="1045476" y="621448"/>
                </a:lnTo>
                <a:lnTo>
                  <a:pt x="1002849" y="672200"/>
                </a:lnTo>
                <a:lnTo>
                  <a:pt x="965252" y="717401"/>
                </a:lnTo>
                <a:lnTo>
                  <a:pt x="934539" y="755201"/>
                </a:lnTo>
                <a:lnTo>
                  <a:pt x="911240" y="784278"/>
                </a:lnTo>
                <a:lnTo>
                  <a:pt x="894213" y="805527"/>
                </a:lnTo>
                <a:lnTo>
                  <a:pt x="893500" y="824791"/>
                </a:lnTo>
                <a:lnTo>
                  <a:pt x="893134" y="834799"/>
                </a:lnTo>
                <a:lnTo>
                  <a:pt x="925802" y="795380"/>
                </a:lnTo>
                <a:lnTo>
                  <a:pt x="961545" y="752293"/>
                </a:lnTo>
                <a:lnTo>
                  <a:pt x="996229" y="710793"/>
                </a:lnTo>
                <a:lnTo>
                  <a:pt x="1030119" y="670879"/>
                </a:lnTo>
                <a:lnTo>
                  <a:pt x="1063215" y="632550"/>
                </a:lnTo>
                <a:lnTo>
                  <a:pt x="1095516" y="595543"/>
                </a:lnTo>
                <a:lnTo>
                  <a:pt x="1126493" y="560387"/>
                </a:lnTo>
                <a:lnTo>
                  <a:pt x="1156676" y="526552"/>
                </a:lnTo>
                <a:lnTo>
                  <a:pt x="1185536" y="494568"/>
                </a:lnTo>
                <a:lnTo>
                  <a:pt x="1213865" y="463905"/>
                </a:lnTo>
                <a:lnTo>
                  <a:pt x="1240607" y="434564"/>
                </a:lnTo>
                <a:lnTo>
                  <a:pt x="1266553" y="406809"/>
                </a:lnTo>
                <a:lnTo>
                  <a:pt x="1291706" y="380640"/>
                </a:lnTo>
                <a:lnTo>
                  <a:pt x="1315535" y="355793"/>
                </a:lnTo>
                <a:lnTo>
                  <a:pt x="1338040" y="332531"/>
                </a:lnTo>
                <a:lnTo>
                  <a:pt x="1359486" y="310592"/>
                </a:lnTo>
                <a:lnTo>
                  <a:pt x="1399200" y="270942"/>
                </a:lnTo>
                <a:lnTo>
                  <a:pt x="1433884" y="236843"/>
                </a:lnTo>
                <a:lnTo>
                  <a:pt x="1463803" y="208295"/>
                </a:lnTo>
                <a:lnTo>
                  <a:pt x="1488426" y="185033"/>
                </a:lnTo>
                <a:lnTo>
                  <a:pt x="1508018" y="167323"/>
                </a:lnTo>
                <a:lnTo>
                  <a:pt x="1522051" y="154899"/>
                </a:lnTo>
                <a:lnTo>
                  <a:pt x="1533700" y="144590"/>
                </a:lnTo>
                <a:close/>
                <a:moveTo>
                  <a:pt x="1657080" y="0"/>
                </a:moveTo>
                <a:lnTo>
                  <a:pt x="1658139" y="7137"/>
                </a:lnTo>
                <a:lnTo>
                  <a:pt x="1659728" y="15331"/>
                </a:lnTo>
                <a:lnTo>
                  <a:pt x="1661581" y="26962"/>
                </a:lnTo>
                <a:lnTo>
                  <a:pt x="1662905" y="41500"/>
                </a:lnTo>
                <a:lnTo>
                  <a:pt x="1664494" y="58417"/>
                </a:lnTo>
                <a:lnTo>
                  <a:pt x="1664759" y="67934"/>
                </a:lnTo>
                <a:lnTo>
                  <a:pt x="1665288" y="78243"/>
                </a:lnTo>
                <a:lnTo>
                  <a:pt x="1665288" y="88816"/>
                </a:lnTo>
                <a:lnTo>
                  <a:pt x="1665288" y="100182"/>
                </a:lnTo>
                <a:lnTo>
                  <a:pt x="1665023" y="112077"/>
                </a:lnTo>
                <a:lnTo>
                  <a:pt x="1664759" y="124237"/>
                </a:lnTo>
                <a:lnTo>
                  <a:pt x="1663964" y="136925"/>
                </a:lnTo>
                <a:lnTo>
                  <a:pt x="1662905" y="150406"/>
                </a:lnTo>
                <a:lnTo>
                  <a:pt x="1661581" y="164151"/>
                </a:lnTo>
                <a:lnTo>
                  <a:pt x="1659728" y="178161"/>
                </a:lnTo>
                <a:lnTo>
                  <a:pt x="1657345" y="192435"/>
                </a:lnTo>
                <a:lnTo>
                  <a:pt x="1654962" y="207502"/>
                </a:lnTo>
                <a:lnTo>
                  <a:pt x="1651520" y="222833"/>
                </a:lnTo>
                <a:lnTo>
                  <a:pt x="1648343" y="238429"/>
                </a:lnTo>
                <a:lnTo>
                  <a:pt x="1644107" y="254024"/>
                </a:lnTo>
                <a:lnTo>
                  <a:pt x="1639606" y="270413"/>
                </a:lnTo>
                <a:lnTo>
                  <a:pt x="1634575" y="286802"/>
                </a:lnTo>
                <a:lnTo>
                  <a:pt x="1628751" y="303455"/>
                </a:lnTo>
                <a:lnTo>
                  <a:pt x="1622396" y="320108"/>
                </a:lnTo>
                <a:lnTo>
                  <a:pt x="1615512" y="337290"/>
                </a:lnTo>
                <a:lnTo>
                  <a:pt x="1607834" y="354207"/>
                </a:lnTo>
                <a:lnTo>
                  <a:pt x="1599627" y="371653"/>
                </a:lnTo>
                <a:lnTo>
                  <a:pt x="1590625" y="389099"/>
                </a:lnTo>
                <a:lnTo>
                  <a:pt x="1580828" y="406545"/>
                </a:lnTo>
                <a:lnTo>
                  <a:pt x="1569973" y="423991"/>
                </a:lnTo>
                <a:lnTo>
                  <a:pt x="1558853" y="441966"/>
                </a:lnTo>
                <a:lnTo>
                  <a:pt x="1546409" y="459412"/>
                </a:lnTo>
                <a:lnTo>
                  <a:pt x="1540055" y="468399"/>
                </a:lnTo>
                <a:lnTo>
                  <a:pt x="1533436" y="477122"/>
                </a:lnTo>
                <a:lnTo>
                  <a:pt x="1526552" y="485845"/>
                </a:lnTo>
                <a:lnTo>
                  <a:pt x="1519403" y="494832"/>
                </a:lnTo>
                <a:lnTo>
                  <a:pt x="1512254" y="503555"/>
                </a:lnTo>
                <a:lnTo>
                  <a:pt x="1504576" y="512278"/>
                </a:lnTo>
                <a:lnTo>
                  <a:pt x="1496898" y="521001"/>
                </a:lnTo>
                <a:lnTo>
                  <a:pt x="1488690" y="529989"/>
                </a:lnTo>
                <a:lnTo>
                  <a:pt x="1480483" y="538447"/>
                </a:lnTo>
                <a:lnTo>
                  <a:pt x="1472010" y="547170"/>
                </a:lnTo>
                <a:lnTo>
                  <a:pt x="1463273" y="556158"/>
                </a:lnTo>
                <a:lnTo>
                  <a:pt x="1454271" y="564616"/>
                </a:lnTo>
                <a:lnTo>
                  <a:pt x="1445004" y="573339"/>
                </a:lnTo>
                <a:lnTo>
                  <a:pt x="1435473" y="581534"/>
                </a:lnTo>
                <a:lnTo>
                  <a:pt x="1425677" y="590257"/>
                </a:lnTo>
                <a:lnTo>
                  <a:pt x="1415616" y="598451"/>
                </a:lnTo>
                <a:lnTo>
                  <a:pt x="1405025" y="607174"/>
                </a:lnTo>
                <a:lnTo>
                  <a:pt x="1394434" y="615369"/>
                </a:lnTo>
                <a:lnTo>
                  <a:pt x="1383579" y="623827"/>
                </a:lnTo>
                <a:lnTo>
                  <a:pt x="1372459" y="632022"/>
                </a:lnTo>
                <a:lnTo>
                  <a:pt x="1361074" y="640480"/>
                </a:lnTo>
                <a:lnTo>
                  <a:pt x="1349160" y="648410"/>
                </a:lnTo>
                <a:lnTo>
                  <a:pt x="1337245" y="656605"/>
                </a:lnTo>
                <a:lnTo>
                  <a:pt x="1324802" y="664535"/>
                </a:lnTo>
                <a:lnTo>
                  <a:pt x="1312093" y="672465"/>
                </a:lnTo>
                <a:lnTo>
                  <a:pt x="1299119" y="680395"/>
                </a:lnTo>
                <a:lnTo>
                  <a:pt x="1285881" y="688325"/>
                </a:lnTo>
                <a:lnTo>
                  <a:pt x="1272378" y="695990"/>
                </a:lnTo>
                <a:lnTo>
                  <a:pt x="1258611" y="703392"/>
                </a:lnTo>
                <a:lnTo>
                  <a:pt x="1244313" y="711322"/>
                </a:lnTo>
                <a:lnTo>
                  <a:pt x="1229751" y="718723"/>
                </a:lnTo>
                <a:lnTo>
                  <a:pt x="1215189" y="726124"/>
                </a:lnTo>
                <a:lnTo>
                  <a:pt x="1199833" y="733261"/>
                </a:lnTo>
                <a:lnTo>
                  <a:pt x="1184477" y="740398"/>
                </a:lnTo>
                <a:lnTo>
                  <a:pt x="1168591" y="747535"/>
                </a:lnTo>
                <a:lnTo>
                  <a:pt x="1152705" y="754672"/>
                </a:lnTo>
                <a:lnTo>
                  <a:pt x="1136025" y="761545"/>
                </a:lnTo>
                <a:lnTo>
                  <a:pt x="1119345" y="768153"/>
                </a:lnTo>
                <a:lnTo>
                  <a:pt x="1101870" y="774762"/>
                </a:lnTo>
                <a:lnTo>
                  <a:pt x="1084396" y="781370"/>
                </a:lnTo>
                <a:lnTo>
                  <a:pt x="1066657" y="787978"/>
                </a:lnTo>
                <a:lnTo>
                  <a:pt x="1048388" y="794058"/>
                </a:lnTo>
                <a:lnTo>
                  <a:pt x="1029590" y="800403"/>
                </a:lnTo>
                <a:lnTo>
                  <a:pt x="1010791" y="806218"/>
                </a:lnTo>
                <a:lnTo>
                  <a:pt x="991464" y="812298"/>
                </a:lnTo>
                <a:lnTo>
                  <a:pt x="971871" y="818113"/>
                </a:lnTo>
                <a:lnTo>
                  <a:pt x="951749" y="823928"/>
                </a:lnTo>
                <a:lnTo>
                  <a:pt x="931362" y="829215"/>
                </a:lnTo>
                <a:lnTo>
                  <a:pt x="910446" y="834766"/>
                </a:lnTo>
                <a:lnTo>
                  <a:pt x="892986" y="838855"/>
                </a:lnTo>
                <a:lnTo>
                  <a:pt x="892708" y="846469"/>
                </a:lnTo>
                <a:lnTo>
                  <a:pt x="891387" y="869204"/>
                </a:lnTo>
                <a:lnTo>
                  <a:pt x="890949" y="878746"/>
                </a:lnTo>
                <a:lnTo>
                  <a:pt x="900627" y="873419"/>
                </a:lnTo>
                <a:lnTo>
                  <a:pt x="911736" y="868390"/>
                </a:lnTo>
                <a:lnTo>
                  <a:pt x="922845" y="863361"/>
                </a:lnTo>
                <a:lnTo>
                  <a:pt x="933425" y="858861"/>
                </a:lnTo>
                <a:lnTo>
                  <a:pt x="944270" y="854627"/>
                </a:lnTo>
                <a:lnTo>
                  <a:pt x="955115" y="850127"/>
                </a:lnTo>
                <a:lnTo>
                  <a:pt x="965959" y="846157"/>
                </a:lnTo>
                <a:lnTo>
                  <a:pt x="976539" y="842187"/>
                </a:lnTo>
                <a:lnTo>
                  <a:pt x="986855" y="838746"/>
                </a:lnTo>
                <a:lnTo>
                  <a:pt x="997699" y="835570"/>
                </a:lnTo>
                <a:lnTo>
                  <a:pt x="1008015" y="832394"/>
                </a:lnTo>
                <a:lnTo>
                  <a:pt x="1018859" y="829482"/>
                </a:lnTo>
                <a:lnTo>
                  <a:pt x="1029175" y="826835"/>
                </a:lnTo>
                <a:lnTo>
                  <a:pt x="1039755" y="824453"/>
                </a:lnTo>
                <a:lnTo>
                  <a:pt x="1050071" y="822336"/>
                </a:lnTo>
                <a:lnTo>
                  <a:pt x="1060122" y="820218"/>
                </a:lnTo>
                <a:lnTo>
                  <a:pt x="1070437" y="818365"/>
                </a:lnTo>
                <a:lnTo>
                  <a:pt x="1080753" y="817042"/>
                </a:lnTo>
                <a:lnTo>
                  <a:pt x="1090804" y="815454"/>
                </a:lnTo>
                <a:lnTo>
                  <a:pt x="1100855" y="814395"/>
                </a:lnTo>
                <a:lnTo>
                  <a:pt x="1110906" y="813337"/>
                </a:lnTo>
                <a:lnTo>
                  <a:pt x="1120957" y="812807"/>
                </a:lnTo>
                <a:lnTo>
                  <a:pt x="1131008" y="812278"/>
                </a:lnTo>
                <a:lnTo>
                  <a:pt x="1140795" y="812013"/>
                </a:lnTo>
                <a:lnTo>
                  <a:pt x="1150581" y="812013"/>
                </a:lnTo>
                <a:lnTo>
                  <a:pt x="1160368" y="812013"/>
                </a:lnTo>
                <a:lnTo>
                  <a:pt x="1170154" y="812278"/>
                </a:lnTo>
                <a:lnTo>
                  <a:pt x="1179676" y="812543"/>
                </a:lnTo>
                <a:lnTo>
                  <a:pt x="1189198" y="813337"/>
                </a:lnTo>
                <a:lnTo>
                  <a:pt x="1198720" y="814395"/>
                </a:lnTo>
                <a:lnTo>
                  <a:pt x="1208242" y="815189"/>
                </a:lnTo>
                <a:lnTo>
                  <a:pt x="1217764" y="816513"/>
                </a:lnTo>
                <a:lnTo>
                  <a:pt x="1227022" y="817836"/>
                </a:lnTo>
                <a:lnTo>
                  <a:pt x="1236544" y="819424"/>
                </a:lnTo>
                <a:lnTo>
                  <a:pt x="1245802" y="821277"/>
                </a:lnTo>
                <a:lnTo>
                  <a:pt x="1254795" y="823130"/>
                </a:lnTo>
                <a:lnTo>
                  <a:pt x="1263788" y="825247"/>
                </a:lnTo>
                <a:lnTo>
                  <a:pt x="1272781" y="827629"/>
                </a:lnTo>
                <a:lnTo>
                  <a:pt x="1281774" y="830011"/>
                </a:lnTo>
                <a:lnTo>
                  <a:pt x="1290767" y="832658"/>
                </a:lnTo>
                <a:lnTo>
                  <a:pt x="1299495" y="835834"/>
                </a:lnTo>
                <a:lnTo>
                  <a:pt x="1308224" y="838746"/>
                </a:lnTo>
                <a:lnTo>
                  <a:pt x="1316953" y="841922"/>
                </a:lnTo>
                <a:lnTo>
                  <a:pt x="1325417" y="845363"/>
                </a:lnTo>
                <a:lnTo>
                  <a:pt x="1334145" y="848804"/>
                </a:lnTo>
                <a:lnTo>
                  <a:pt x="1342345" y="852509"/>
                </a:lnTo>
                <a:lnTo>
                  <a:pt x="1351073" y="856215"/>
                </a:lnTo>
                <a:lnTo>
                  <a:pt x="1367472" y="864684"/>
                </a:lnTo>
                <a:lnTo>
                  <a:pt x="1383871" y="873154"/>
                </a:lnTo>
                <a:lnTo>
                  <a:pt x="1399477" y="882683"/>
                </a:lnTo>
                <a:lnTo>
                  <a:pt x="1415347" y="893005"/>
                </a:lnTo>
                <a:lnTo>
                  <a:pt x="1430423" y="903328"/>
                </a:lnTo>
                <a:lnTo>
                  <a:pt x="1445236" y="914709"/>
                </a:lnTo>
                <a:lnTo>
                  <a:pt x="1460048" y="926355"/>
                </a:lnTo>
                <a:lnTo>
                  <a:pt x="1474331" y="938530"/>
                </a:lnTo>
                <a:lnTo>
                  <a:pt x="1488085" y="951235"/>
                </a:lnTo>
                <a:lnTo>
                  <a:pt x="1501574" y="964733"/>
                </a:lnTo>
                <a:lnTo>
                  <a:pt x="1514535" y="978232"/>
                </a:lnTo>
                <a:lnTo>
                  <a:pt x="1527495" y="992525"/>
                </a:lnTo>
                <a:lnTo>
                  <a:pt x="1539927" y="1007347"/>
                </a:lnTo>
                <a:lnTo>
                  <a:pt x="1551830" y="1022698"/>
                </a:lnTo>
                <a:lnTo>
                  <a:pt x="1563468" y="1038314"/>
                </a:lnTo>
                <a:lnTo>
                  <a:pt x="1574841" y="1054460"/>
                </a:lnTo>
                <a:lnTo>
                  <a:pt x="1585421" y="1070870"/>
                </a:lnTo>
                <a:lnTo>
                  <a:pt x="1595737" y="1087810"/>
                </a:lnTo>
                <a:lnTo>
                  <a:pt x="1606053" y="1105014"/>
                </a:lnTo>
                <a:lnTo>
                  <a:pt x="1615575" y="1123012"/>
                </a:lnTo>
                <a:lnTo>
                  <a:pt x="1624303" y="1140746"/>
                </a:lnTo>
                <a:lnTo>
                  <a:pt x="1633032" y="1159273"/>
                </a:lnTo>
                <a:lnTo>
                  <a:pt x="1641496" y="1178065"/>
                </a:lnTo>
                <a:lnTo>
                  <a:pt x="1649166" y="1197122"/>
                </a:lnTo>
                <a:lnTo>
                  <a:pt x="1656572" y="1216179"/>
                </a:lnTo>
                <a:lnTo>
                  <a:pt x="1663449" y="1235766"/>
                </a:lnTo>
                <a:lnTo>
                  <a:pt x="1669533" y="1255617"/>
                </a:lnTo>
                <a:lnTo>
                  <a:pt x="1675616" y="1275997"/>
                </a:lnTo>
                <a:lnTo>
                  <a:pt x="1680906" y="1296113"/>
                </a:lnTo>
                <a:lnTo>
                  <a:pt x="1685667" y="1317022"/>
                </a:lnTo>
                <a:lnTo>
                  <a:pt x="1690164" y="1337403"/>
                </a:lnTo>
                <a:lnTo>
                  <a:pt x="1694131" y="1358577"/>
                </a:lnTo>
                <a:lnTo>
                  <a:pt x="1697305" y="1379751"/>
                </a:lnTo>
                <a:lnTo>
                  <a:pt x="1700215" y="1401190"/>
                </a:lnTo>
                <a:lnTo>
                  <a:pt x="1702595" y="1422894"/>
                </a:lnTo>
                <a:lnTo>
                  <a:pt x="1704447" y="1444598"/>
                </a:lnTo>
                <a:lnTo>
                  <a:pt x="1705505" y="1466302"/>
                </a:lnTo>
                <a:lnTo>
                  <a:pt x="1706299" y="1488535"/>
                </a:lnTo>
                <a:lnTo>
                  <a:pt x="1706563" y="1510503"/>
                </a:lnTo>
                <a:lnTo>
                  <a:pt x="1706299" y="1532472"/>
                </a:lnTo>
                <a:lnTo>
                  <a:pt x="1704976" y="1554175"/>
                </a:lnTo>
                <a:lnTo>
                  <a:pt x="1703653" y="1575350"/>
                </a:lnTo>
                <a:lnTo>
                  <a:pt x="1701802" y="1596524"/>
                </a:lnTo>
                <a:lnTo>
                  <a:pt x="1699157" y="1617169"/>
                </a:lnTo>
                <a:lnTo>
                  <a:pt x="1695719" y="1637550"/>
                </a:lnTo>
                <a:lnTo>
                  <a:pt x="1692280" y="1657665"/>
                </a:lnTo>
                <a:lnTo>
                  <a:pt x="1688048" y="1677781"/>
                </a:lnTo>
                <a:lnTo>
                  <a:pt x="1683551" y="1697103"/>
                </a:lnTo>
                <a:lnTo>
                  <a:pt x="1678526" y="1716424"/>
                </a:lnTo>
                <a:lnTo>
                  <a:pt x="1672971" y="1735216"/>
                </a:lnTo>
                <a:lnTo>
                  <a:pt x="1666623" y="1753744"/>
                </a:lnTo>
                <a:lnTo>
                  <a:pt x="1660011" y="1772007"/>
                </a:lnTo>
                <a:lnTo>
                  <a:pt x="1652869" y="1790005"/>
                </a:lnTo>
                <a:lnTo>
                  <a:pt x="1645463" y="1807474"/>
                </a:lnTo>
                <a:lnTo>
                  <a:pt x="1637528" y="1824678"/>
                </a:lnTo>
                <a:lnTo>
                  <a:pt x="1629064" y="1841618"/>
                </a:lnTo>
                <a:lnTo>
                  <a:pt x="1620335" y="1858293"/>
                </a:lnTo>
                <a:lnTo>
                  <a:pt x="1611078" y="1874703"/>
                </a:lnTo>
                <a:lnTo>
                  <a:pt x="1601291" y="1890848"/>
                </a:lnTo>
                <a:lnTo>
                  <a:pt x="1590976" y="1906200"/>
                </a:lnTo>
                <a:lnTo>
                  <a:pt x="1580660" y="1921816"/>
                </a:lnTo>
                <a:lnTo>
                  <a:pt x="1569816" y="1936638"/>
                </a:lnTo>
                <a:lnTo>
                  <a:pt x="1558178" y="1951460"/>
                </a:lnTo>
                <a:lnTo>
                  <a:pt x="1546540" y="1965753"/>
                </a:lnTo>
                <a:lnTo>
                  <a:pt x="1534373" y="1979781"/>
                </a:lnTo>
                <a:lnTo>
                  <a:pt x="1521677" y="1993279"/>
                </a:lnTo>
                <a:lnTo>
                  <a:pt x="1508716" y="2006513"/>
                </a:lnTo>
                <a:lnTo>
                  <a:pt x="1495755" y="2019747"/>
                </a:lnTo>
                <a:lnTo>
                  <a:pt x="1482001" y="2032187"/>
                </a:lnTo>
                <a:lnTo>
                  <a:pt x="1467718" y="2044362"/>
                </a:lnTo>
                <a:lnTo>
                  <a:pt x="1453435" y="2056273"/>
                </a:lnTo>
                <a:lnTo>
                  <a:pt x="1438888" y="2067919"/>
                </a:lnTo>
                <a:lnTo>
                  <a:pt x="1423547" y="2079036"/>
                </a:lnTo>
                <a:lnTo>
                  <a:pt x="1408205" y="2090152"/>
                </a:lnTo>
                <a:lnTo>
                  <a:pt x="1392600" y="2100475"/>
                </a:lnTo>
                <a:lnTo>
                  <a:pt x="1376730" y="2110797"/>
                </a:lnTo>
                <a:lnTo>
                  <a:pt x="1360331" y="2120590"/>
                </a:lnTo>
                <a:lnTo>
                  <a:pt x="1343667" y="2130119"/>
                </a:lnTo>
                <a:lnTo>
                  <a:pt x="1326739" y="2139383"/>
                </a:lnTo>
                <a:lnTo>
                  <a:pt x="1309546" y="2147852"/>
                </a:lnTo>
                <a:lnTo>
                  <a:pt x="1291825" y="2156322"/>
                </a:lnTo>
                <a:lnTo>
                  <a:pt x="1274103" y="2164262"/>
                </a:lnTo>
                <a:lnTo>
                  <a:pt x="1256117" y="2171938"/>
                </a:lnTo>
                <a:lnTo>
                  <a:pt x="1237602" y="2179349"/>
                </a:lnTo>
                <a:lnTo>
                  <a:pt x="1219351" y="2186231"/>
                </a:lnTo>
                <a:lnTo>
                  <a:pt x="1200572" y="2192848"/>
                </a:lnTo>
                <a:lnTo>
                  <a:pt x="1181528" y="2199200"/>
                </a:lnTo>
                <a:lnTo>
                  <a:pt x="1162219" y="2204758"/>
                </a:lnTo>
                <a:lnTo>
                  <a:pt x="1142646" y="2210317"/>
                </a:lnTo>
                <a:lnTo>
                  <a:pt x="1122808" y="2215346"/>
                </a:lnTo>
                <a:lnTo>
                  <a:pt x="1102971" y="2219845"/>
                </a:lnTo>
                <a:lnTo>
                  <a:pt x="1082869" y="2224345"/>
                </a:lnTo>
                <a:lnTo>
                  <a:pt x="1062238" y="2228315"/>
                </a:lnTo>
                <a:lnTo>
                  <a:pt x="1041607" y="2231756"/>
                </a:lnTo>
                <a:lnTo>
                  <a:pt x="1020975" y="2235197"/>
                </a:lnTo>
                <a:lnTo>
                  <a:pt x="1000080" y="2237843"/>
                </a:lnTo>
                <a:lnTo>
                  <a:pt x="978920" y="2240226"/>
                </a:lnTo>
                <a:lnTo>
                  <a:pt x="957760" y="2242343"/>
                </a:lnTo>
                <a:lnTo>
                  <a:pt x="936070" y="2243931"/>
                </a:lnTo>
                <a:lnTo>
                  <a:pt x="914646" y="2245254"/>
                </a:lnTo>
                <a:lnTo>
                  <a:pt x="892957" y="2246049"/>
                </a:lnTo>
                <a:lnTo>
                  <a:pt x="871003" y="2246313"/>
                </a:lnTo>
                <a:lnTo>
                  <a:pt x="849049" y="2246313"/>
                </a:lnTo>
                <a:lnTo>
                  <a:pt x="826831" y="2246049"/>
                </a:lnTo>
                <a:lnTo>
                  <a:pt x="805142" y="2245519"/>
                </a:lnTo>
                <a:lnTo>
                  <a:pt x="783453" y="2244460"/>
                </a:lnTo>
                <a:lnTo>
                  <a:pt x="761764" y="2242872"/>
                </a:lnTo>
                <a:lnTo>
                  <a:pt x="740339" y="2240755"/>
                </a:lnTo>
                <a:lnTo>
                  <a:pt x="719179" y="2238373"/>
                </a:lnTo>
                <a:lnTo>
                  <a:pt x="698019" y="2235726"/>
                </a:lnTo>
                <a:lnTo>
                  <a:pt x="677124" y="2232815"/>
                </a:lnTo>
                <a:lnTo>
                  <a:pt x="656492" y="2229109"/>
                </a:lnTo>
                <a:lnTo>
                  <a:pt x="635861" y="2224874"/>
                </a:lnTo>
                <a:lnTo>
                  <a:pt x="615495" y="2220904"/>
                </a:lnTo>
                <a:lnTo>
                  <a:pt x="595657" y="2216140"/>
                </a:lnTo>
                <a:lnTo>
                  <a:pt x="575555" y="2211111"/>
                </a:lnTo>
                <a:lnTo>
                  <a:pt x="555982" y="2205552"/>
                </a:lnTo>
                <a:lnTo>
                  <a:pt x="536409" y="2199730"/>
                </a:lnTo>
                <a:lnTo>
                  <a:pt x="517365" y="2193377"/>
                </a:lnTo>
                <a:lnTo>
                  <a:pt x="498321" y="2187025"/>
                </a:lnTo>
                <a:lnTo>
                  <a:pt x="479541" y="2180143"/>
                </a:lnTo>
                <a:lnTo>
                  <a:pt x="461026" y="2172732"/>
                </a:lnTo>
                <a:lnTo>
                  <a:pt x="443040" y="2164792"/>
                </a:lnTo>
                <a:lnTo>
                  <a:pt x="424789" y="2156851"/>
                </a:lnTo>
                <a:lnTo>
                  <a:pt x="407332" y="2148382"/>
                </a:lnTo>
                <a:lnTo>
                  <a:pt x="389611" y="2139912"/>
                </a:lnTo>
                <a:lnTo>
                  <a:pt x="372682" y="2130648"/>
                </a:lnTo>
                <a:lnTo>
                  <a:pt x="355754" y="2121120"/>
                </a:lnTo>
                <a:lnTo>
                  <a:pt x="339355" y="2111326"/>
                </a:lnTo>
                <a:lnTo>
                  <a:pt x="322956" y="2101269"/>
                </a:lnTo>
                <a:lnTo>
                  <a:pt x="307351" y="2090417"/>
                </a:lnTo>
                <a:lnTo>
                  <a:pt x="291481" y="2079830"/>
                </a:lnTo>
                <a:lnTo>
                  <a:pt x="276404" y="2068448"/>
                </a:lnTo>
                <a:lnTo>
                  <a:pt x="261592" y="2056802"/>
                </a:lnTo>
                <a:lnTo>
                  <a:pt x="246780" y="2044892"/>
                </a:lnTo>
                <a:lnTo>
                  <a:pt x="232761" y="2032717"/>
                </a:lnTo>
                <a:lnTo>
                  <a:pt x="218743" y="2020277"/>
                </a:lnTo>
                <a:lnTo>
                  <a:pt x="205253" y="2007307"/>
                </a:lnTo>
                <a:lnTo>
                  <a:pt x="192293" y="1994073"/>
                </a:lnTo>
                <a:lnTo>
                  <a:pt x="179332" y="1980575"/>
                </a:lnTo>
                <a:lnTo>
                  <a:pt x="166900" y="1966547"/>
                </a:lnTo>
                <a:lnTo>
                  <a:pt x="154998" y="1952254"/>
                </a:lnTo>
                <a:lnTo>
                  <a:pt x="143360" y="1938226"/>
                </a:lnTo>
                <a:lnTo>
                  <a:pt x="131986" y="1923139"/>
                </a:lnTo>
                <a:lnTo>
                  <a:pt x="121406" y="1908052"/>
                </a:lnTo>
                <a:lnTo>
                  <a:pt x="111091" y="1892436"/>
                </a:lnTo>
                <a:lnTo>
                  <a:pt x="100775" y="1876820"/>
                </a:lnTo>
                <a:lnTo>
                  <a:pt x="91253" y="1860675"/>
                </a:lnTo>
                <a:lnTo>
                  <a:pt x="81995" y="1844264"/>
                </a:lnTo>
                <a:lnTo>
                  <a:pt x="73531" y="1827590"/>
                </a:lnTo>
                <a:lnTo>
                  <a:pt x="65332" y="1810650"/>
                </a:lnTo>
                <a:lnTo>
                  <a:pt x="57397" y="1793446"/>
                </a:lnTo>
                <a:lnTo>
                  <a:pt x="50255" y="1775977"/>
                </a:lnTo>
                <a:lnTo>
                  <a:pt x="43378" y="1757979"/>
                </a:lnTo>
                <a:lnTo>
                  <a:pt x="37030" y="1739981"/>
                </a:lnTo>
                <a:lnTo>
                  <a:pt x="31211" y="1721453"/>
                </a:lnTo>
                <a:lnTo>
                  <a:pt x="25657" y="1702925"/>
                </a:lnTo>
                <a:lnTo>
                  <a:pt x="20896" y="1683869"/>
                </a:lnTo>
                <a:lnTo>
                  <a:pt x="16399" y="1664547"/>
                </a:lnTo>
                <a:lnTo>
                  <a:pt x="12432" y="1644961"/>
                </a:lnTo>
                <a:lnTo>
                  <a:pt x="9258" y="1625374"/>
                </a:lnTo>
                <a:lnTo>
                  <a:pt x="6348" y="1604994"/>
                </a:lnTo>
                <a:lnTo>
                  <a:pt x="3968" y="1584878"/>
                </a:lnTo>
                <a:lnTo>
                  <a:pt x="2116" y="1563969"/>
                </a:lnTo>
                <a:lnTo>
                  <a:pt x="794" y="1543059"/>
                </a:lnTo>
                <a:lnTo>
                  <a:pt x="265" y="1522149"/>
                </a:lnTo>
                <a:lnTo>
                  <a:pt x="0" y="1500710"/>
                </a:lnTo>
                <a:lnTo>
                  <a:pt x="265" y="1479006"/>
                </a:lnTo>
                <a:lnTo>
                  <a:pt x="1587" y="1457567"/>
                </a:lnTo>
                <a:lnTo>
                  <a:pt x="2910" y="1436128"/>
                </a:lnTo>
                <a:lnTo>
                  <a:pt x="5026" y="1414689"/>
                </a:lnTo>
                <a:lnTo>
                  <a:pt x="7406" y="1393250"/>
                </a:lnTo>
                <a:lnTo>
                  <a:pt x="10845" y="1372076"/>
                </a:lnTo>
                <a:lnTo>
                  <a:pt x="14283" y="1350901"/>
                </a:lnTo>
                <a:lnTo>
                  <a:pt x="18515" y="1329727"/>
                </a:lnTo>
                <a:lnTo>
                  <a:pt x="23012" y="1308817"/>
                </a:lnTo>
                <a:lnTo>
                  <a:pt x="28302" y="1288172"/>
                </a:lnTo>
                <a:lnTo>
                  <a:pt x="33592" y="1267527"/>
                </a:lnTo>
                <a:lnTo>
                  <a:pt x="39940" y="1247411"/>
                </a:lnTo>
                <a:lnTo>
                  <a:pt x="46552" y="1227031"/>
                </a:lnTo>
                <a:lnTo>
                  <a:pt x="53694" y="1207180"/>
                </a:lnTo>
                <a:lnTo>
                  <a:pt x="61100" y="1187594"/>
                </a:lnTo>
                <a:lnTo>
                  <a:pt x="69035" y="1168272"/>
                </a:lnTo>
                <a:lnTo>
                  <a:pt x="77234" y="1149215"/>
                </a:lnTo>
                <a:lnTo>
                  <a:pt x="86227" y="1130423"/>
                </a:lnTo>
                <a:lnTo>
                  <a:pt x="95750" y="1111895"/>
                </a:lnTo>
                <a:lnTo>
                  <a:pt x="105272" y="1093897"/>
                </a:lnTo>
                <a:lnTo>
                  <a:pt x="115323" y="1075899"/>
                </a:lnTo>
                <a:lnTo>
                  <a:pt x="126167" y="1058430"/>
                </a:lnTo>
                <a:lnTo>
                  <a:pt x="137276" y="1041491"/>
                </a:lnTo>
                <a:lnTo>
                  <a:pt x="148385" y="1025080"/>
                </a:lnTo>
                <a:lnTo>
                  <a:pt x="160288" y="1008670"/>
                </a:lnTo>
                <a:lnTo>
                  <a:pt x="172455" y="992789"/>
                </a:lnTo>
                <a:lnTo>
                  <a:pt x="185151" y="977703"/>
                </a:lnTo>
                <a:lnTo>
                  <a:pt x="198112" y="962881"/>
                </a:lnTo>
                <a:lnTo>
                  <a:pt x="211337" y="948588"/>
                </a:lnTo>
                <a:lnTo>
                  <a:pt x="224826" y="934825"/>
                </a:lnTo>
                <a:lnTo>
                  <a:pt x="239109" y="921591"/>
                </a:lnTo>
                <a:lnTo>
                  <a:pt x="253392" y="908886"/>
                </a:lnTo>
                <a:lnTo>
                  <a:pt x="267940" y="896711"/>
                </a:lnTo>
                <a:lnTo>
                  <a:pt x="283281" y="885065"/>
                </a:lnTo>
                <a:lnTo>
                  <a:pt x="298622" y="874213"/>
                </a:lnTo>
                <a:lnTo>
                  <a:pt x="314228" y="863626"/>
                </a:lnTo>
                <a:lnTo>
                  <a:pt x="322163" y="858861"/>
                </a:lnTo>
                <a:lnTo>
                  <a:pt x="330098" y="854097"/>
                </a:lnTo>
                <a:lnTo>
                  <a:pt x="338562" y="849333"/>
                </a:lnTo>
                <a:lnTo>
                  <a:pt x="346497" y="845098"/>
                </a:lnTo>
                <a:lnTo>
                  <a:pt x="354961" y="840863"/>
                </a:lnTo>
                <a:lnTo>
                  <a:pt x="363160" y="836628"/>
                </a:lnTo>
                <a:lnTo>
                  <a:pt x="371624" y="832658"/>
                </a:lnTo>
                <a:lnTo>
                  <a:pt x="380089" y="828953"/>
                </a:lnTo>
                <a:lnTo>
                  <a:pt x="388817" y="825247"/>
                </a:lnTo>
                <a:lnTo>
                  <a:pt x="397546" y="822071"/>
                </a:lnTo>
                <a:lnTo>
                  <a:pt x="406010" y="818895"/>
                </a:lnTo>
                <a:lnTo>
                  <a:pt x="415003" y="815719"/>
                </a:lnTo>
                <a:lnTo>
                  <a:pt x="423467" y="812807"/>
                </a:lnTo>
                <a:lnTo>
                  <a:pt x="432460" y="810160"/>
                </a:lnTo>
                <a:lnTo>
                  <a:pt x="441717" y="807778"/>
                </a:lnTo>
                <a:lnTo>
                  <a:pt x="450710" y="805396"/>
                </a:lnTo>
                <a:lnTo>
                  <a:pt x="459968" y="803279"/>
                </a:lnTo>
                <a:lnTo>
                  <a:pt x="468696" y="801426"/>
                </a:lnTo>
                <a:lnTo>
                  <a:pt x="477954" y="799838"/>
                </a:lnTo>
                <a:lnTo>
                  <a:pt x="487476" y="798250"/>
                </a:lnTo>
                <a:lnTo>
                  <a:pt x="496734" y="797191"/>
                </a:lnTo>
                <a:lnTo>
                  <a:pt x="506256" y="795868"/>
                </a:lnTo>
                <a:lnTo>
                  <a:pt x="515778" y="795074"/>
                </a:lnTo>
                <a:lnTo>
                  <a:pt x="525300" y="794280"/>
                </a:lnTo>
                <a:lnTo>
                  <a:pt x="534822" y="794015"/>
                </a:lnTo>
                <a:lnTo>
                  <a:pt x="544608" y="793750"/>
                </a:lnTo>
                <a:lnTo>
                  <a:pt x="554130" y="793750"/>
                </a:lnTo>
                <a:lnTo>
                  <a:pt x="563917" y="793750"/>
                </a:lnTo>
                <a:lnTo>
                  <a:pt x="573703" y="794280"/>
                </a:lnTo>
                <a:lnTo>
                  <a:pt x="583755" y="795074"/>
                </a:lnTo>
                <a:lnTo>
                  <a:pt x="593806" y="795868"/>
                </a:lnTo>
                <a:lnTo>
                  <a:pt x="603592" y="796662"/>
                </a:lnTo>
                <a:lnTo>
                  <a:pt x="613643" y="798250"/>
                </a:lnTo>
                <a:lnTo>
                  <a:pt x="623694" y="799838"/>
                </a:lnTo>
                <a:lnTo>
                  <a:pt x="634010" y="801426"/>
                </a:lnTo>
                <a:lnTo>
                  <a:pt x="644061" y="803543"/>
                </a:lnTo>
                <a:lnTo>
                  <a:pt x="654376" y="805661"/>
                </a:lnTo>
                <a:lnTo>
                  <a:pt x="664427" y="808308"/>
                </a:lnTo>
                <a:lnTo>
                  <a:pt x="675008" y="810954"/>
                </a:lnTo>
                <a:lnTo>
                  <a:pt x="685323" y="814131"/>
                </a:lnTo>
                <a:lnTo>
                  <a:pt x="695639" y="817307"/>
                </a:lnTo>
                <a:lnTo>
                  <a:pt x="706219" y="820748"/>
                </a:lnTo>
                <a:lnTo>
                  <a:pt x="716534" y="824453"/>
                </a:lnTo>
                <a:lnTo>
                  <a:pt x="727379" y="828423"/>
                </a:lnTo>
                <a:lnTo>
                  <a:pt x="737694" y="832658"/>
                </a:lnTo>
                <a:lnTo>
                  <a:pt x="748539" y="837158"/>
                </a:lnTo>
                <a:lnTo>
                  <a:pt x="759119" y="841922"/>
                </a:lnTo>
                <a:lnTo>
                  <a:pt x="769964" y="846951"/>
                </a:lnTo>
                <a:lnTo>
                  <a:pt x="780544" y="852244"/>
                </a:lnTo>
                <a:lnTo>
                  <a:pt x="791124" y="857803"/>
                </a:lnTo>
                <a:lnTo>
                  <a:pt x="802233" y="863626"/>
                </a:lnTo>
                <a:lnTo>
                  <a:pt x="813077" y="869713"/>
                </a:lnTo>
                <a:lnTo>
                  <a:pt x="823922" y="875801"/>
                </a:lnTo>
                <a:lnTo>
                  <a:pt x="835031" y="882683"/>
                </a:lnTo>
                <a:lnTo>
                  <a:pt x="845611" y="889564"/>
                </a:lnTo>
                <a:lnTo>
                  <a:pt x="855269" y="895778"/>
                </a:lnTo>
                <a:lnTo>
                  <a:pt x="854395" y="878722"/>
                </a:lnTo>
                <a:lnTo>
                  <a:pt x="852281" y="851228"/>
                </a:lnTo>
                <a:lnTo>
                  <a:pt x="849374" y="818182"/>
                </a:lnTo>
                <a:lnTo>
                  <a:pt x="847525" y="799941"/>
                </a:lnTo>
                <a:lnTo>
                  <a:pt x="845411" y="780642"/>
                </a:lnTo>
                <a:lnTo>
                  <a:pt x="842769" y="760022"/>
                </a:lnTo>
                <a:lnTo>
                  <a:pt x="839862" y="738873"/>
                </a:lnTo>
                <a:lnTo>
                  <a:pt x="836427" y="716930"/>
                </a:lnTo>
                <a:lnTo>
                  <a:pt x="832728" y="694195"/>
                </a:lnTo>
                <a:lnTo>
                  <a:pt x="828500" y="671195"/>
                </a:lnTo>
                <a:lnTo>
                  <a:pt x="824008" y="647667"/>
                </a:lnTo>
                <a:lnTo>
                  <a:pt x="818988" y="623874"/>
                </a:lnTo>
                <a:lnTo>
                  <a:pt x="813175" y="600081"/>
                </a:lnTo>
                <a:lnTo>
                  <a:pt x="807098" y="576289"/>
                </a:lnTo>
                <a:lnTo>
                  <a:pt x="800492" y="552231"/>
                </a:lnTo>
                <a:lnTo>
                  <a:pt x="793358" y="528703"/>
                </a:lnTo>
                <a:lnTo>
                  <a:pt x="785431" y="505439"/>
                </a:lnTo>
                <a:lnTo>
                  <a:pt x="781203" y="494071"/>
                </a:lnTo>
                <a:lnTo>
                  <a:pt x="776976" y="482704"/>
                </a:lnTo>
                <a:lnTo>
                  <a:pt x="772484" y="471336"/>
                </a:lnTo>
                <a:lnTo>
                  <a:pt x="767728" y="460497"/>
                </a:lnTo>
                <a:lnTo>
                  <a:pt x="762972" y="449394"/>
                </a:lnTo>
                <a:lnTo>
                  <a:pt x="757951" y="438555"/>
                </a:lnTo>
                <a:lnTo>
                  <a:pt x="752931" y="427980"/>
                </a:lnTo>
                <a:lnTo>
                  <a:pt x="747646" y="417934"/>
                </a:lnTo>
                <a:lnTo>
                  <a:pt x="742362" y="407889"/>
                </a:lnTo>
                <a:lnTo>
                  <a:pt x="736549" y="397843"/>
                </a:lnTo>
                <a:lnTo>
                  <a:pt x="730736" y="388061"/>
                </a:lnTo>
                <a:lnTo>
                  <a:pt x="724394" y="378809"/>
                </a:lnTo>
                <a:lnTo>
                  <a:pt x="718317" y="369820"/>
                </a:lnTo>
                <a:lnTo>
                  <a:pt x="711976" y="361096"/>
                </a:lnTo>
                <a:lnTo>
                  <a:pt x="705370" y="352901"/>
                </a:lnTo>
                <a:lnTo>
                  <a:pt x="698500" y="344441"/>
                </a:lnTo>
                <a:lnTo>
                  <a:pt x="791244" y="288925"/>
                </a:lnTo>
                <a:lnTo>
                  <a:pt x="792829" y="290247"/>
                </a:lnTo>
                <a:lnTo>
                  <a:pt x="797057" y="294741"/>
                </a:lnTo>
                <a:lnTo>
                  <a:pt x="799964" y="298706"/>
                </a:lnTo>
                <a:lnTo>
                  <a:pt x="803399" y="303200"/>
                </a:lnTo>
                <a:lnTo>
                  <a:pt x="807362" y="308488"/>
                </a:lnTo>
                <a:lnTo>
                  <a:pt x="811854" y="315097"/>
                </a:lnTo>
                <a:lnTo>
                  <a:pt x="816610" y="322763"/>
                </a:lnTo>
                <a:lnTo>
                  <a:pt x="821366" y="331752"/>
                </a:lnTo>
                <a:lnTo>
                  <a:pt x="826651" y="341533"/>
                </a:lnTo>
                <a:lnTo>
                  <a:pt x="831935" y="352901"/>
                </a:lnTo>
                <a:lnTo>
                  <a:pt x="837484" y="365326"/>
                </a:lnTo>
                <a:lnTo>
                  <a:pt x="843033" y="379337"/>
                </a:lnTo>
                <a:lnTo>
                  <a:pt x="848582" y="394406"/>
                </a:lnTo>
                <a:lnTo>
                  <a:pt x="854130" y="411061"/>
                </a:lnTo>
                <a:lnTo>
                  <a:pt x="859415" y="429038"/>
                </a:lnTo>
                <a:lnTo>
                  <a:pt x="864700" y="449129"/>
                </a:lnTo>
                <a:lnTo>
                  <a:pt x="869720" y="470279"/>
                </a:lnTo>
                <a:lnTo>
                  <a:pt x="874212" y="493278"/>
                </a:lnTo>
                <a:lnTo>
                  <a:pt x="878704" y="518128"/>
                </a:lnTo>
                <a:lnTo>
                  <a:pt x="882931" y="544301"/>
                </a:lnTo>
                <a:lnTo>
                  <a:pt x="886102" y="572323"/>
                </a:lnTo>
                <a:lnTo>
                  <a:pt x="887952" y="587392"/>
                </a:lnTo>
                <a:lnTo>
                  <a:pt x="889273" y="602461"/>
                </a:lnTo>
                <a:lnTo>
                  <a:pt x="890594" y="618322"/>
                </a:lnTo>
                <a:lnTo>
                  <a:pt x="891651" y="634449"/>
                </a:lnTo>
                <a:lnTo>
                  <a:pt x="892708" y="651104"/>
                </a:lnTo>
                <a:lnTo>
                  <a:pt x="893500" y="668552"/>
                </a:lnTo>
                <a:lnTo>
                  <a:pt x="894029" y="686264"/>
                </a:lnTo>
                <a:lnTo>
                  <a:pt x="894822" y="704505"/>
                </a:lnTo>
                <a:lnTo>
                  <a:pt x="895086" y="723275"/>
                </a:lnTo>
                <a:lnTo>
                  <a:pt x="895350" y="742574"/>
                </a:lnTo>
                <a:lnTo>
                  <a:pt x="895086" y="762137"/>
                </a:lnTo>
                <a:lnTo>
                  <a:pt x="895032" y="766317"/>
                </a:lnTo>
                <a:lnTo>
                  <a:pt x="896413" y="757580"/>
                </a:lnTo>
                <a:lnTo>
                  <a:pt x="899591" y="744099"/>
                </a:lnTo>
                <a:lnTo>
                  <a:pt x="903032" y="728503"/>
                </a:lnTo>
                <a:lnTo>
                  <a:pt x="908063" y="710000"/>
                </a:lnTo>
                <a:lnTo>
                  <a:pt x="913888" y="689118"/>
                </a:lnTo>
                <a:lnTo>
                  <a:pt x="921036" y="666385"/>
                </a:lnTo>
                <a:lnTo>
                  <a:pt x="929509" y="641538"/>
                </a:lnTo>
                <a:lnTo>
                  <a:pt x="934010" y="628585"/>
                </a:lnTo>
                <a:lnTo>
                  <a:pt x="939040" y="615104"/>
                </a:lnTo>
                <a:lnTo>
                  <a:pt x="944600" y="601359"/>
                </a:lnTo>
                <a:lnTo>
                  <a:pt x="950425" y="587349"/>
                </a:lnTo>
                <a:lnTo>
                  <a:pt x="956780" y="572811"/>
                </a:lnTo>
                <a:lnTo>
                  <a:pt x="962869" y="557744"/>
                </a:lnTo>
                <a:lnTo>
                  <a:pt x="970018" y="542677"/>
                </a:lnTo>
                <a:lnTo>
                  <a:pt x="977166" y="527610"/>
                </a:lnTo>
                <a:lnTo>
                  <a:pt x="985374" y="511750"/>
                </a:lnTo>
                <a:lnTo>
                  <a:pt x="993317" y="495890"/>
                </a:lnTo>
                <a:lnTo>
                  <a:pt x="1002054" y="480294"/>
                </a:lnTo>
                <a:lnTo>
                  <a:pt x="1011056" y="463905"/>
                </a:lnTo>
                <a:lnTo>
                  <a:pt x="1020588" y="447781"/>
                </a:lnTo>
                <a:lnTo>
                  <a:pt x="1030649" y="431392"/>
                </a:lnTo>
                <a:lnTo>
                  <a:pt x="1040975" y="415004"/>
                </a:lnTo>
                <a:lnTo>
                  <a:pt x="1051830" y="398615"/>
                </a:lnTo>
                <a:lnTo>
                  <a:pt x="1063479" y="381962"/>
                </a:lnTo>
                <a:lnTo>
                  <a:pt x="1075394" y="365573"/>
                </a:lnTo>
                <a:lnTo>
                  <a:pt x="1088103" y="348920"/>
                </a:lnTo>
                <a:lnTo>
                  <a:pt x="1101076" y="332531"/>
                </a:lnTo>
                <a:lnTo>
                  <a:pt x="1114579" y="315878"/>
                </a:lnTo>
                <a:lnTo>
                  <a:pt x="1128611" y="299754"/>
                </a:lnTo>
                <a:lnTo>
                  <a:pt x="1143438" y="283630"/>
                </a:lnTo>
                <a:lnTo>
                  <a:pt x="1158530" y="267505"/>
                </a:lnTo>
                <a:lnTo>
                  <a:pt x="1174416" y="251645"/>
                </a:lnTo>
                <a:lnTo>
                  <a:pt x="1190831" y="236050"/>
                </a:lnTo>
                <a:lnTo>
                  <a:pt x="1207776" y="220454"/>
                </a:lnTo>
                <a:lnTo>
                  <a:pt x="1225250" y="205123"/>
                </a:lnTo>
                <a:lnTo>
                  <a:pt x="1243519" y="190056"/>
                </a:lnTo>
                <a:lnTo>
                  <a:pt x="1262052" y="175253"/>
                </a:lnTo>
                <a:lnTo>
                  <a:pt x="1281910" y="160979"/>
                </a:lnTo>
                <a:lnTo>
                  <a:pt x="1301767" y="146969"/>
                </a:lnTo>
                <a:lnTo>
                  <a:pt x="1322683" y="133488"/>
                </a:lnTo>
                <a:lnTo>
                  <a:pt x="1344129" y="120007"/>
                </a:lnTo>
                <a:lnTo>
                  <a:pt x="1354985" y="113399"/>
                </a:lnTo>
                <a:lnTo>
                  <a:pt x="1366105" y="107319"/>
                </a:lnTo>
                <a:lnTo>
                  <a:pt x="1377490" y="100975"/>
                </a:lnTo>
                <a:lnTo>
                  <a:pt x="1389139" y="94896"/>
                </a:lnTo>
                <a:lnTo>
                  <a:pt x="1400524" y="88816"/>
                </a:lnTo>
                <a:lnTo>
                  <a:pt x="1412438" y="83001"/>
                </a:lnTo>
                <a:lnTo>
                  <a:pt x="1424353" y="76921"/>
                </a:lnTo>
                <a:lnTo>
                  <a:pt x="1436532" y="71370"/>
                </a:lnTo>
                <a:lnTo>
                  <a:pt x="1449241" y="65819"/>
                </a:lnTo>
                <a:lnTo>
                  <a:pt x="1461685" y="60268"/>
                </a:lnTo>
                <a:lnTo>
                  <a:pt x="1474393" y="55245"/>
                </a:lnTo>
                <a:lnTo>
                  <a:pt x="1487367" y="49959"/>
                </a:lnTo>
                <a:lnTo>
                  <a:pt x="1500340" y="44936"/>
                </a:lnTo>
                <a:lnTo>
                  <a:pt x="1513843" y="40178"/>
                </a:lnTo>
                <a:lnTo>
                  <a:pt x="1527081" y="35420"/>
                </a:lnTo>
                <a:lnTo>
                  <a:pt x="1540849" y="30927"/>
                </a:lnTo>
                <a:lnTo>
                  <a:pt x="1554617" y="26433"/>
                </a:lnTo>
                <a:lnTo>
                  <a:pt x="1568649" y="22204"/>
                </a:lnTo>
                <a:lnTo>
                  <a:pt x="1582946" y="17974"/>
                </a:lnTo>
                <a:lnTo>
                  <a:pt x="1597244" y="14274"/>
                </a:lnTo>
                <a:lnTo>
                  <a:pt x="1612070" y="10309"/>
                </a:lnTo>
                <a:lnTo>
                  <a:pt x="1626632" y="6872"/>
                </a:lnTo>
                <a:lnTo>
                  <a:pt x="1641724" y="3172"/>
                </a:lnTo>
                <a:lnTo>
                  <a:pt x="1657080" y="0"/>
                </a:lnTo>
                <a:close/>
              </a:path>
            </a:pathLst>
          </a:custGeom>
          <a:solidFill>
            <a:schemeClr val="accent4">
              <a:lumMod val="60000"/>
              <a:lumOff val="40000"/>
            </a:schemeClr>
          </a:solidFill>
          <a:ln>
            <a:noFill/>
          </a:ln>
          <a:effectLst>
            <a:outerShdw blurRad="50800" dist="38100" dir="2700000" algn="tl" rotWithShape="0">
              <a:prstClr val="black">
                <a:alpha val="40000"/>
              </a:prstClr>
            </a:outerShdw>
          </a:effectLst>
          <a:extLst/>
        </p:spPr>
        <p:txBody>
          <a:bodyPr tIns="648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sp>
        <p:nvSpPr>
          <p:cNvPr id="8" name="矩形 7"/>
          <p:cNvSpPr/>
          <p:nvPr/>
        </p:nvSpPr>
        <p:spPr>
          <a:xfrm>
            <a:off x="4758690" y="4294594"/>
            <a:ext cx="6808470" cy="1865126"/>
          </a:xfrm>
          <a:prstGeom prst="rect">
            <a:avLst/>
          </a:prstGeom>
        </p:spPr>
        <p:txBody>
          <a:bodyPr wrap="square">
            <a:spAutoFit/>
          </a:bodyPr>
          <a:lstStyle/>
          <a:p>
            <a:pPr algn="just">
              <a:lnSpc>
                <a:spcPct val="120000"/>
              </a:lnSpc>
            </a:pPr>
            <a:r>
              <a:rPr lang="zh-CN" altLang="en-US" sz="2400" b="1" dirty="0">
                <a:solidFill>
                  <a:schemeClr val="accent6">
                    <a:lumMod val="20000"/>
                    <a:lumOff val="80000"/>
                  </a:schemeClr>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Times New Roman" panose="02020603050405020304" pitchFamily="18" charset="0"/>
              </a:rPr>
              <a:t>每一个有伟大成就的人都是内在修养达到了一定的程度。如果我们把王阳明、曾国藩等人的人生比作一栋高楼，那么他们的“地基”有两个：一个叫德性，另一个叫智慧。</a:t>
            </a:r>
            <a:endParaRPr lang="zh-CN" altLang="en-US" sz="2400" b="1" dirty="0">
              <a:solidFill>
                <a:schemeClr val="accent6">
                  <a:lumMod val="20000"/>
                  <a:lumOff val="80000"/>
                </a:schemeClr>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p:txBody>
      </p:sp>
      <p:sp>
        <p:nvSpPr>
          <p:cNvPr id="10" name="KSO_Shape"/>
          <p:cNvSpPr>
            <a:spLocks/>
          </p:cNvSpPr>
          <p:nvPr/>
        </p:nvSpPr>
        <p:spPr bwMode="auto">
          <a:xfrm>
            <a:off x="4758690" y="2075334"/>
            <a:ext cx="407670" cy="332026"/>
          </a:xfrm>
          <a:custGeom>
            <a:avLst/>
            <a:gdLst>
              <a:gd name="T0" fmla="*/ 461 w 1360"/>
              <a:gd name="T1" fmla="*/ 0 h 1360"/>
              <a:gd name="T2" fmla="*/ 786 w 1360"/>
              <a:gd name="T3" fmla="*/ 0 h 1360"/>
              <a:gd name="T4" fmla="*/ 1360 w 1360"/>
              <a:gd name="T5" fmla="*/ 679 h 1360"/>
              <a:gd name="T6" fmla="*/ 786 w 1360"/>
              <a:gd name="T7" fmla="*/ 1360 h 1360"/>
              <a:gd name="T8" fmla="*/ 461 w 1360"/>
              <a:gd name="T9" fmla="*/ 1360 h 1360"/>
              <a:gd name="T10" fmla="*/ 920 w 1360"/>
              <a:gd name="T11" fmla="*/ 815 h 1360"/>
              <a:gd name="T12" fmla="*/ 0 w 1360"/>
              <a:gd name="T13" fmla="*/ 815 h 1360"/>
              <a:gd name="T14" fmla="*/ 0 w 1360"/>
              <a:gd name="T15" fmla="*/ 543 h 1360"/>
              <a:gd name="T16" fmla="*/ 920 w 1360"/>
              <a:gd name="T17" fmla="*/ 543 h 1360"/>
              <a:gd name="T18" fmla="*/ 461 w 1360"/>
              <a:gd name="T19" fmla="*/ 0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0" h="1360">
                <a:moveTo>
                  <a:pt x="461" y="0"/>
                </a:moveTo>
                <a:lnTo>
                  <a:pt x="786" y="0"/>
                </a:lnTo>
                <a:lnTo>
                  <a:pt x="1360" y="679"/>
                </a:lnTo>
                <a:lnTo>
                  <a:pt x="786" y="1360"/>
                </a:lnTo>
                <a:lnTo>
                  <a:pt x="461" y="1360"/>
                </a:lnTo>
                <a:lnTo>
                  <a:pt x="920" y="815"/>
                </a:lnTo>
                <a:lnTo>
                  <a:pt x="0" y="815"/>
                </a:lnTo>
                <a:lnTo>
                  <a:pt x="0" y="543"/>
                </a:lnTo>
                <a:lnTo>
                  <a:pt x="920" y="543"/>
                </a:lnTo>
                <a:lnTo>
                  <a:pt x="461" y="0"/>
                </a:lnTo>
                <a:close/>
              </a:path>
            </a:pathLst>
          </a:custGeom>
          <a:solidFill>
            <a:schemeClr val="accent1">
              <a:lumMod val="40000"/>
              <a:lumOff val="60000"/>
            </a:schemeClr>
          </a:solidFill>
          <a:ln>
            <a:noFill/>
          </a:ln>
          <a:effectLst>
            <a:outerShdw blurRad="50800" dist="38100" dir="2700000" algn="tl" rotWithShape="0">
              <a:prstClr val="black">
                <a:alpha val="40000"/>
              </a:prstClr>
            </a:outerShdw>
          </a:effectLst>
        </p:spPr>
        <p:txBody>
          <a:bodyPr lIns="68580" tIns="34290" rIns="68580" bIns="3429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1" name="KSO_Shape"/>
          <p:cNvSpPr>
            <a:spLocks/>
          </p:cNvSpPr>
          <p:nvPr/>
        </p:nvSpPr>
        <p:spPr bwMode="auto">
          <a:xfrm>
            <a:off x="4758690" y="3642483"/>
            <a:ext cx="407670" cy="332026"/>
          </a:xfrm>
          <a:custGeom>
            <a:avLst/>
            <a:gdLst>
              <a:gd name="T0" fmla="*/ 461 w 1360"/>
              <a:gd name="T1" fmla="*/ 0 h 1360"/>
              <a:gd name="T2" fmla="*/ 786 w 1360"/>
              <a:gd name="T3" fmla="*/ 0 h 1360"/>
              <a:gd name="T4" fmla="*/ 1360 w 1360"/>
              <a:gd name="T5" fmla="*/ 679 h 1360"/>
              <a:gd name="T6" fmla="*/ 786 w 1360"/>
              <a:gd name="T7" fmla="*/ 1360 h 1360"/>
              <a:gd name="T8" fmla="*/ 461 w 1360"/>
              <a:gd name="T9" fmla="*/ 1360 h 1360"/>
              <a:gd name="T10" fmla="*/ 920 w 1360"/>
              <a:gd name="T11" fmla="*/ 815 h 1360"/>
              <a:gd name="T12" fmla="*/ 0 w 1360"/>
              <a:gd name="T13" fmla="*/ 815 h 1360"/>
              <a:gd name="T14" fmla="*/ 0 w 1360"/>
              <a:gd name="T15" fmla="*/ 543 h 1360"/>
              <a:gd name="T16" fmla="*/ 920 w 1360"/>
              <a:gd name="T17" fmla="*/ 543 h 1360"/>
              <a:gd name="T18" fmla="*/ 461 w 1360"/>
              <a:gd name="T19" fmla="*/ 0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0" h="1360">
                <a:moveTo>
                  <a:pt x="461" y="0"/>
                </a:moveTo>
                <a:lnTo>
                  <a:pt x="786" y="0"/>
                </a:lnTo>
                <a:lnTo>
                  <a:pt x="1360" y="679"/>
                </a:lnTo>
                <a:lnTo>
                  <a:pt x="786" y="1360"/>
                </a:lnTo>
                <a:lnTo>
                  <a:pt x="461" y="1360"/>
                </a:lnTo>
                <a:lnTo>
                  <a:pt x="920" y="815"/>
                </a:lnTo>
                <a:lnTo>
                  <a:pt x="0" y="815"/>
                </a:lnTo>
                <a:lnTo>
                  <a:pt x="0" y="543"/>
                </a:lnTo>
                <a:lnTo>
                  <a:pt x="920" y="543"/>
                </a:lnTo>
                <a:lnTo>
                  <a:pt x="461" y="0"/>
                </a:lnTo>
                <a:close/>
              </a:path>
            </a:pathLst>
          </a:custGeom>
          <a:solidFill>
            <a:schemeClr val="accent1">
              <a:lumMod val="40000"/>
              <a:lumOff val="60000"/>
            </a:schemeClr>
          </a:solidFill>
          <a:ln>
            <a:noFill/>
          </a:ln>
          <a:effectLst>
            <a:outerShdw blurRad="50800" dist="38100" dir="2700000" algn="tl" rotWithShape="0">
              <a:prstClr val="black">
                <a:alpha val="40000"/>
              </a:prstClr>
            </a:outerShdw>
          </a:effectLst>
        </p:spPr>
        <p:txBody>
          <a:bodyPr lIns="68580" tIns="34290" rIns="68580" bIns="3429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2" name="KSO_Shape"/>
          <p:cNvSpPr>
            <a:spLocks/>
          </p:cNvSpPr>
          <p:nvPr/>
        </p:nvSpPr>
        <p:spPr bwMode="auto">
          <a:xfrm>
            <a:off x="4758690" y="2858908"/>
            <a:ext cx="407670" cy="332026"/>
          </a:xfrm>
          <a:custGeom>
            <a:avLst/>
            <a:gdLst>
              <a:gd name="T0" fmla="*/ 461 w 1360"/>
              <a:gd name="T1" fmla="*/ 0 h 1360"/>
              <a:gd name="T2" fmla="*/ 786 w 1360"/>
              <a:gd name="T3" fmla="*/ 0 h 1360"/>
              <a:gd name="T4" fmla="*/ 1360 w 1360"/>
              <a:gd name="T5" fmla="*/ 679 h 1360"/>
              <a:gd name="T6" fmla="*/ 786 w 1360"/>
              <a:gd name="T7" fmla="*/ 1360 h 1360"/>
              <a:gd name="T8" fmla="*/ 461 w 1360"/>
              <a:gd name="T9" fmla="*/ 1360 h 1360"/>
              <a:gd name="T10" fmla="*/ 920 w 1360"/>
              <a:gd name="T11" fmla="*/ 815 h 1360"/>
              <a:gd name="T12" fmla="*/ 0 w 1360"/>
              <a:gd name="T13" fmla="*/ 815 h 1360"/>
              <a:gd name="T14" fmla="*/ 0 w 1360"/>
              <a:gd name="T15" fmla="*/ 543 h 1360"/>
              <a:gd name="T16" fmla="*/ 920 w 1360"/>
              <a:gd name="T17" fmla="*/ 543 h 1360"/>
              <a:gd name="T18" fmla="*/ 461 w 1360"/>
              <a:gd name="T19" fmla="*/ 0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0" h="1360">
                <a:moveTo>
                  <a:pt x="461" y="0"/>
                </a:moveTo>
                <a:lnTo>
                  <a:pt x="786" y="0"/>
                </a:lnTo>
                <a:lnTo>
                  <a:pt x="1360" y="679"/>
                </a:lnTo>
                <a:lnTo>
                  <a:pt x="786" y="1360"/>
                </a:lnTo>
                <a:lnTo>
                  <a:pt x="461" y="1360"/>
                </a:lnTo>
                <a:lnTo>
                  <a:pt x="920" y="815"/>
                </a:lnTo>
                <a:lnTo>
                  <a:pt x="0" y="815"/>
                </a:lnTo>
                <a:lnTo>
                  <a:pt x="0" y="543"/>
                </a:lnTo>
                <a:lnTo>
                  <a:pt x="920" y="543"/>
                </a:lnTo>
                <a:lnTo>
                  <a:pt x="461" y="0"/>
                </a:lnTo>
                <a:close/>
              </a:path>
            </a:pathLst>
          </a:custGeom>
          <a:solidFill>
            <a:schemeClr val="accent1">
              <a:lumMod val="40000"/>
              <a:lumOff val="60000"/>
            </a:schemeClr>
          </a:solidFill>
          <a:ln>
            <a:noFill/>
          </a:ln>
          <a:effectLst>
            <a:outerShdw blurRad="50800" dist="38100" dir="2700000" algn="tl" rotWithShape="0">
              <a:prstClr val="black">
                <a:alpha val="40000"/>
              </a:prstClr>
            </a:outerShdw>
          </a:effectLst>
        </p:spPr>
        <p:txBody>
          <a:bodyPr lIns="68580" tIns="34290" rIns="68580" bIns="3429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 name="矩形 12"/>
          <p:cNvSpPr/>
          <p:nvPr/>
        </p:nvSpPr>
        <p:spPr>
          <a:xfrm>
            <a:off x="9204384" y="5952226"/>
            <a:ext cx="2987615" cy="905774"/>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2785660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1141" y="-181908"/>
            <a:ext cx="4497224" cy="8863965"/>
          </a:xfrm>
          <a:prstGeom prst="rect">
            <a:avLst/>
          </a:prstGeom>
          <a:noFill/>
        </p:spPr>
        <p:txBody>
          <a:bodyPr wrap="square" rtlCol="0">
            <a:spAutoFit/>
          </a:bodyPr>
          <a:lstStyle/>
          <a:p>
            <a:r>
              <a:rPr lang="en-US" altLang="zh-CN" sz="57000" dirty="0">
                <a:solidFill>
                  <a:prstClr val="white"/>
                </a:solidFill>
                <a:latin typeface="微软雅黑 Light"/>
              </a:rPr>
              <a:t>3</a:t>
            </a:r>
            <a:endParaRPr lang="zh-CN" altLang="en-US" sz="57000" dirty="0">
              <a:solidFill>
                <a:prstClr val="white"/>
              </a:solidFill>
              <a:latin typeface="微软雅黑 Light"/>
            </a:endParaRPr>
          </a:p>
        </p:txBody>
      </p:sp>
      <p:cxnSp>
        <p:nvCxnSpPr>
          <p:cNvPr id="3" name="直接连接符 2"/>
          <p:cNvCxnSpPr/>
          <p:nvPr/>
        </p:nvCxnSpPr>
        <p:spPr>
          <a:xfrm flipV="1">
            <a:off x="1498324" y="3429000"/>
            <a:ext cx="0" cy="342900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1861915" y="5056632"/>
            <a:ext cx="0" cy="1801371"/>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5805163" y="3835908"/>
            <a:ext cx="0" cy="3022094"/>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888374" y="4875906"/>
            <a:ext cx="0" cy="1989083"/>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6556427" y="5143500"/>
            <a:ext cx="0" cy="1714502"/>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7636365" y="4875906"/>
            <a:ext cx="0" cy="1982096"/>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8382600" y="4477407"/>
            <a:ext cx="0" cy="2380595"/>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9833028" y="5463540"/>
            <a:ext cx="7885" cy="1394461"/>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flipV="1">
            <a:off x="11013097" y="5056632"/>
            <a:ext cx="12375" cy="180137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248294" y="5791200"/>
            <a:ext cx="0" cy="107379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flipV="1">
            <a:off x="11839950" y="5791200"/>
            <a:ext cx="7330" cy="1066802"/>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6229350" y="1915558"/>
            <a:ext cx="4826691" cy="2292102"/>
          </a:xfrm>
          <a:prstGeom prst="rect">
            <a:avLst/>
          </a:prstGeom>
          <a:noFill/>
        </p:spPr>
        <p:txBody>
          <a:bodyPr wrap="square" rtlCol="0">
            <a:spAutoFit/>
          </a:bodyPr>
          <a:lstStyle/>
          <a:p>
            <a:pPr algn="just">
              <a:lnSpc>
                <a:spcPct val="120000"/>
              </a:lnSpc>
            </a:pPr>
            <a:r>
              <a:rPr lang="zh-CN" altLang="en-US" sz="2000" dirty="0">
                <a:solidFill>
                  <a:prstClr val="white"/>
                </a:solidFill>
                <a:latin typeface="汉仪文黑-45W" panose="00020600040101010101" pitchFamily="18" charset="-122"/>
                <a:ea typeface="汉仪文黑-45W" panose="00020600040101010101" pitchFamily="18" charset="-122"/>
              </a:rPr>
              <a:t>如果说现在国际的交往都要遵循美国提出的原则，这就是美国文化软实力的体现；如果说全世界的文化和国家间的交往都要听中国的声音，这就是中国掌握了国际交往和人文交往的制高点。这就是“讲好中国故事，传播好中国声音”。</a:t>
            </a:r>
          </a:p>
        </p:txBody>
      </p:sp>
      <p:cxnSp>
        <p:nvCxnSpPr>
          <p:cNvPr id="18" name="直接连接符 17"/>
          <p:cNvCxnSpPr/>
          <p:nvPr/>
        </p:nvCxnSpPr>
        <p:spPr>
          <a:xfrm>
            <a:off x="8625784" y="1888124"/>
            <a:ext cx="243025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2071645" y="1156169"/>
            <a:ext cx="9334607" cy="584775"/>
          </a:xfrm>
          <a:prstGeom prst="rect">
            <a:avLst/>
          </a:prstGeom>
          <a:noFill/>
        </p:spPr>
        <p:txBody>
          <a:bodyPr wrap="square" rtlCol="0">
            <a:spAutoFit/>
          </a:bodyPr>
          <a:lstStyle/>
          <a:p>
            <a:pPr algn="r"/>
            <a:r>
              <a:rPr lang="zh-CN" altLang="en-US" sz="3200" b="1" dirty="0" smtClean="0">
                <a:solidFill>
                  <a:prstClr val="white"/>
                </a:solidFill>
                <a:latin typeface="微软雅黑" panose="020B0503020204020204" pitchFamily="34" charset="-122"/>
                <a:ea typeface="微软雅黑" panose="020B0503020204020204" pitchFamily="34" charset="-122"/>
              </a:rPr>
              <a:t>国际交往要坚持文化自信</a:t>
            </a:r>
            <a:endParaRPr lang="zh-CN" altLang="en-US" sz="3200" b="1" dirty="0">
              <a:solidFill>
                <a:prstClr val="white"/>
              </a:solidFill>
              <a:latin typeface="微软雅黑" panose="020B0503020204020204" pitchFamily="34" charset="-122"/>
              <a:ea typeface="微软雅黑" panose="020B0503020204020204" pitchFamily="34" charset="-122"/>
            </a:endParaRPr>
          </a:p>
        </p:txBody>
      </p:sp>
      <p:sp>
        <p:nvSpPr>
          <p:cNvPr id="20" name="矩形 19"/>
          <p:cNvSpPr/>
          <p:nvPr/>
        </p:nvSpPr>
        <p:spPr>
          <a:xfrm>
            <a:off x="9204384" y="5952226"/>
            <a:ext cx="2987615" cy="905774"/>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912945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66"/>
          <p:cNvGrpSpPr/>
          <p:nvPr/>
        </p:nvGrpSpPr>
        <p:grpSpPr>
          <a:xfrm>
            <a:off x="-2367" y="1908325"/>
            <a:ext cx="3132000" cy="2952000"/>
            <a:chOff x="-4734" y="1927960"/>
            <a:chExt cx="3412211" cy="3190031"/>
          </a:xfrm>
        </p:grpSpPr>
        <p:sp>
          <p:nvSpPr>
            <p:cNvPr id="265" name="等腰三角形 264"/>
            <p:cNvSpPr/>
            <p:nvPr/>
          </p:nvSpPr>
          <p:spPr>
            <a:xfrm rot="5400000">
              <a:off x="-224736" y="2147962"/>
              <a:ext cx="3190031" cy="2750027"/>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6" name="等腰三角形 265"/>
            <p:cNvSpPr/>
            <p:nvPr/>
          </p:nvSpPr>
          <p:spPr>
            <a:xfrm rot="5400000">
              <a:off x="437448" y="2147962"/>
              <a:ext cx="3190031" cy="2750027"/>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120" name="图片 119"/>
          <p:cNvPicPr>
            <a:picLocks noChangeAspect="1"/>
          </p:cNvPicPr>
          <p:nvPr/>
        </p:nvPicPr>
        <p:blipFill>
          <a:blip r:embed="rId3" cstate="print"/>
          <a:stretch>
            <a:fillRect/>
          </a:stretch>
        </p:blipFill>
        <p:spPr>
          <a:xfrm>
            <a:off x="472923" y="1786051"/>
            <a:ext cx="3204000" cy="3196551"/>
          </a:xfrm>
          <a:prstGeom prst="rect">
            <a:avLst/>
          </a:prstGeom>
        </p:spPr>
      </p:pic>
      <p:sp>
        <p:nvSpPr>
          <p:cNvPr id="63" name="文本框 62"/>
          <p:cNvSpPr txBox="1"/>
          <p:nvPr/>
        </p:nvSpPr>
        <p:spPr>
          <a:xfrm>
            <a:off x="1367037" y="2968827"/>
            <a:ext cx="1415772" cy="830997"/>
          </a:xfrm>
          <a:prstGeom prst="rect">
            <a:avLst/>
          </a:prstGeom>
          <a:noFill/>
        </p:spPr>
        <p:txBody>
          <a:bodyPr wrap="none" rtlCol="0">
            <a:spAutoFit/>
          </a:bodyPr>
          <a:lstStyle/>
          <a:p>
            <a:r>
              <a:rPr lang="zh-CN" altLang="en-US" sz="48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目录</a:t>
            </a:r>
          </a:p>
        </p:txBody>
      </p:sp>
      <p:grpSp>
        <p:nvGrpSpPr>
          <p:cNvPr id="4" name="组合 9"/>
          <p:cNvGrpSpPr/>
          <p:nvPr/>
        </p:nvGrpSpPr>
        <p:grpSpPr>
          <a:xfrm>
            <a:off x="3822252" y="787446"/>
            <a:ext cx="999710" cy="1323439"/>
            <a:chOff x="4855259" y="1740009"/>
            <a:chExt cx="999710" cy="1323439"/>
          </a:xfrm>
        </p:grpSpPr>
        <p:sp>
          <p:nvSpPr>
            <p:cNvPr id="153" name="文本框 152"/>
            <p:cNvSpPr txBox="1"/>
            <p:nvPr/>
          </p:nvSpPr>
          <p:spPr>
            <a:xfrm>
              <a:off x="5150930" y="1740009"/>
              <a:ext cx="704039" cy="1323439"/>
            </a:xfrm>
            <a:prstGeom prst="rect">
              <a:avLst/>
            </a:prstGeom>
            <a:noFill/>
          </p:spPr>
          <p:txBody>
            <a:bodyPr wrap="none" rtlCol="0">
              <a:spAutoFit/>
            </a:bodyPr>
            <a:lstStyle/>
            <a:p>
              <a:r>
                <a:rPr lang="en-US" altLang="zh-CN" sz="8000" dirty="0">
                  <a:solidFill>
                    <a:prstClr val="white"/>
                  </a:solidFill>
                </a:rPr>
                <a:t>1</a:t>
              </a:r>
              <a:endParaRPr lang="zh-CN" altLang="en-US" sz="8000" dirty="0">
                <a:solidFill>
                  <a:prstClr val="white"/>
                </a:solidFill>
              </a:endParaRPr>
            </a:p>
          </p:txBody>
        </p:sp>
        <p:sp>
          <p:nvSpPr>
            <p:cNvPr id="231" name="燕尾形 230"/>
            <p:cNvSpPr/>
            <p:nvPr/>
          </p:nvSpPr>
          <p:spPr>
            <a:xfrm rot="98182">
              <a:off x="5034626" y="2285425"/>
              <a:ext cx="232608" cy="232608"/>
            </a:xfrm>
            <a:prstGeom prst="chevron">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36" name="燕尾形 235"/>
            <p:cNvSpPr/>
            <p:nvPr/>
          </p:nvSpPr>
          <p:spPr>
            <a:xfrm rot="98182">
              <a:off x="4855259" y="2285424"/>
              <a:ext cx="232608" cy="232608"/>
            </a:xfrm>
            <a:prstGeom prst="chevron">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5" name="组合 10"/>
          <p:cNvGrpSpPr/>
          <p:nvPr/>
        </p:nvGrpSpPr>
        <p:grpSpPr>
          <a:xfrm>
            <a:off x="3822252" y="2117125"/>
            <a:ext cx="999710" cy="1323439"/>
            <a:chOff x="8415350" y="1740009"/>
            <a:chExt cx="999710" cy="1323439"/>
          </a:xfrm>
        </p:grpSpPr>
        <p:sp>
          <p:nvSpPr>
            <p:cNvPr id="244" name="文本框 243"/>
            <p:cNvSpPr txBox="1"/>
            <p:nvPr/>
          </p:nvSpPr>
          <p:spPr>
            <a:xfrm>
              <a:off x="8711021" y="1740009"/>
              <a:ext cx="704039" cy="1323439"/>
            </a:xfrm>
            <a:prstGeom prst="rect">
              <a:avLst/>
            </a:prstGeom>
            <a:noFill/>
          </p:spPr>
          <p:txBody>
            <a:bodyPr wrap="none" rtlCol="0">
              <a:spAutoFit/>
            </a:bodyPr>
            <a:lstStyle/>
            <a:p>
              <a:r>
                <a:rPr lang="en-US" altLang="zh-CN" sz="8000" dirty="0">
                  <a:solidFill>
                    <a:prstClr val="white"/>
                  </a:solidFill>
                </a:rPr>
                <a:t>2</a:t>
              </a:r>
              <a:endParaRPr lang="zh-CN" altLang="en-US" sz="8000" dirty="0">
                <a:solidFill>
                  <a:prstClr val="white"/>
                </a:solidFill>
              </a:endParaRPr>
            </a:p>
          </p:txBody>
        </p:sp>
        <p:sp>
          <p:nvSpPr>
            <p:cNvPr id="240" name="燕尾形 239"/>
            <p:cNvSpPr/>
            <p:nvPr/>
          </p:nvSpPr>
          <p:spPr>
            <a:xfrm rot="98182">
              <a:off x="8594717" y="2285425"/>
              <a:ext cx="232608" cy="232608"/>
            </a:xfrm>
            <a:prstGeom prst="chevron">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41" name="燕尾形 240"/>
            <p:cNvSpPr/>
            <p:nvPr/>
          </p:nvSpPr>
          <p:spPr>
            <a:xfrm rot="98182">
              <a:off x="8415350" y="2285424"/>
              <a:ext cx="232608" cy="232608"/>
            </a:xfrm>
            <a:prstGeom prst="chevron">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6" name="组合 11"/>
          <p:cNvGrpSpPr/>
          <p:nvPr/>
        </p:nvGrpSpPr>
        <p:grpSpPr>
          <a:xfrm>
            <a:off x="3822252" y="3435286"/>
            <a:ext cx="999710" cy="1323439"/>
            <a:chOff x="4855259" y="3832652"/>
            <a:chExt cx="999710" cy="1323439"/>
          </a:xfrm>
        </p:grpSpPr>
        <p:sp>
          <p:nvSpPr>
            <p:cNvPr id="255" name="文本框 254"/>
            <p:cNvSpPr txBox="1"/>
            <p:nvPr/>
          </p:nvSpPr>
          <p:spPr>
            <a:xfrm>
              <a:off x="5150930" y="3832652"/>
              <a:ext cx="704039" cy="1323439"/>
            </a:xfrm>
            <a:prstGeom prst="rect">
              <a:avLst/>
            </a:prstGeom>
            <a:noFill/>
          </p:spPr>
          <p:txBody>
            <a:bodyPr wrap="none" rtlCol="0">
              <a:spAutoFit/>
            </a:bodyPr>
            <a:lstStyle/>
            <a:p>
              <a:r>
                <a:rPr lang="en-US" altLang="zh-CN" sz="8000" dirty="0">
                  <a:solidFill>
                    <a:prstClr val="white"/>
                  </a:solidFill>
                </a:rPr>
                <a:t>3</a:t>
              </a:r>
              <a:endParaRPr lang="zh-CN" altLang="en-US" sz="8000" dirty="0">
                <a:solidFill>
                  <a:prstClr val="white"/>
                </a:solidFill>
              </a:endParaRPr>
            </a:p>
          </p:txBody>
        </p:sp>
        <p:sp>
          <p:nvSpPr>
            <p:cNvPr id="256" name="燕尾形 255"/>
            <p:cNvSpPr/>
            <p:nvPr/>
          </p:nvSpPr>
          <p:spPr>
            <a:xfrm rot="98182">
              <a:off x="5034626" y="4378068"/>
              <a:ext cx="232608" cy="232608"/>
            </a:xfrm>
            <a:prstGeom prst="chevron">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57" name="燕尾形 256"/>
            <p:cNvSpPr/>
            <p:nvPr/>
          </p:nvSpPr>
          <p:spPr>
            <a:xfrm rot="98182">
              <a:off x="4855259" y="4378067"/>
              <a:ext cx="232608" cy="232608"/>
            </a:xfrm>
            <a:prstGeom prst="chevron">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7" name="组合 12"/>
          <p:cNvGrpSpPr/>
          <p:nvPr/>
        </p:nvGrpSpPr>
        <p:grpSpPr>
          <a:xfrm>
            <a:off x="3822252" y="4769978"/>
            <a:ext cx="999710" cy="1323439"/>
            <a:chOff x="8415350" y="3832652"/>
            <a:chExt cx="999710" cy="1323439"/>
          </a:xfrm>
        </p:grpSpPr>
        <p:sp>
          <p:nvSpPr>
            <p:cNvPr id="261" name="文本框 260"/>
            <p:cNvSpPr txBox="1"/>
            <p:nvPr/>
          </p:nvSpPr>
          <p:spPr>
            <a:xfrm>
              <a:off x="8711021" y="3832652"/>
              <a:ext cx="704039" cy="1323439"/>
            </a:xfrm>
            <a:prstGeom prst="rect">
              <a:avLst/>
            </a:prstGeom>
            <a:noFill/>
          </p:spPr>
          <p:txBody>
            <a:bodyPr wrap="none" rtlCol="0">
              <a:spAutoFit/>
            </a:bodyPr>
            <a:lstStyle/>
            <a:p>
              <a:r>
                <a:rPr lang="en-US" altLang="zh-CN" sz="8000" dirty="0">
                  <a:solidFill>
                    <a:prstClr val="white"/>
                  </a:solidFill>
                </a:rPr>
                <a:t>4</a:t>
              </a:r>
              <a:endParaRPr lang="zh-CN" altLang="en-US" sz="8000" dirty="0">
                <a:solidFill>
                  <a:prstClr val="white"/>
                </a:solidFill>
              </a:endParaRPr>
            </a:p>
          </p:txBody>
        </p:sp>
        <p:sp>
          <p:nvSpPr>
            <p:cNvPr id="262" name="燕尾形 261"/>
            <p:cNvSpPr/>
            <p:nvPr/>
          </p:nvSpPr>
          <p:spPr>
            <a:xfrm rot="98182">
              <a:off x="8594717" y="4378068"/>
              <a:ext cx="232608" cy="232608"/>
            </a:xfrm>
            <a:prstGeom prst="chevron">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63" name="燕尾形 262"/>
            <p:cNvSpPr/>
            <p:nvPr/>
          </p:nvSpPr>
          <p:spPr>
            <a:xfrm rot="98182">
              <a:off x="8415350" y="4378067"/>
              <a:ext cx="232608" cy="232608"/>
            </a:xfrm>
            <a:prstGeom prst="chevron">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8" name="组合 2"/>
          <p:cNvGrpSpPr/>
          <p:nvPr/>
        </p:nvGrpSpPr>
        <p:grpSpPr>
          <a:xfrm>
            <a:off x="-2367" y="6468"/>
            <a:ext cx="12196734" cy="6873176"/>
            <a:chOff x="-4734" y="6468"/>
            <a:chExt cx="12196734" cy="6873176"/>
          </a:xfrm>
        </p:grpSpPr>
        <p:sp>
          <p:nvSpPr>
            <p:cNvPr id="2" name="矩形 1"/>
            <p:cNvSpPr/>
            <p:nvPr/>
          </p:nvSpPr>
          <p:spPr>
            <a:xfrm>
              <a:off x="-4734" y="6468"/>
              <a:ext cx="12196734" cy="308327"/>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矩形 31"/>
            <p:cNvSpPr/>
            <p:nvPr/>
          </p:nvSpPr>
          <p:spPr>
            <a:xfrm>
              <a:off x="-4734" y="6530275"/>
              <a:ext cx="12196734" cy="349369"/>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矩形 8"/>
          <p:cNvSpPr/>
          <p:nvPr/>
        </p:nvSpPr>
        <p:spPr>
          <a:xfrm>
            <a:off x="4941540" y="1213847"/>
            <a:ext cx="6372257" cy="461665"/>
          </a:xfrm>
          <a:prstGeom prst="rect">
            <a:avLst/>
          </a:prstGeom>
        </p:spPr>
        <p:txBody>
          <a:bodyPr wrap="none">
            <a:spAutoFit/>
          </a:bodyPr>
          <a:lstStyle/>
          <a:p>
            <a:r>
              <a:rPr lang="zh-CN" altLang="zh-CN" sz="2400" b="1" kern="1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习总书记系列重要讲话指引青年人的成长方向</a:t>
            </a:r>
            <a:endParaRPr lang="zh-CN" altLang="en-US"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4" name="矩形 13"/>
          <p:cNvSpPr/>
          <p:nvPr/>
        </p:nvSpPr>
        <p:spPr>
          <a:xfrm>
            <a:off x="4941540" y="2542564"/>
            <a:ext cx="7059946" cy="461665"/>
          </a:xfrm>
          <a:prstGeom prst="rect">
            <a:avLst/>
          </a:prstGeom>
        </p:spPr>
        <p:txBody>
          <a:bodyPr wrap="none">
            <a:spAutoFit/>
          </a:bodyPr>
          <a:lstStyle/>
          <a:p>
            <a:r>
              <a:rPr lang="zh-CN" altLang="zh-CN" sz="2400" b="1" kern="1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学习和传承中国传统文化 做有德性和智慧的青年人</a:t>
            </a:r>
            <a:endParaRPr lang="zh-CN" altLang="en-US"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5" name="矩形 14"/>
          <p:cNvSpPr/>
          <p:nvPr/>
        </p:nvSpPr>
        <p:spPr>
          <a:xfrm>
            <a:off x="4941540" y="3871281"/>
            <a:ext cx="3587842" cy="461665"/>
          </a:xfrm>
          <a:prstGeom prst="rect">
            <a:avLst/>
          </a:prstGeom>
        </p:spPr>
        <p:txBody>
          <a:bodyPr wrap="none">
            <a:spAutoFit/>
          </a:bodyPr>
          <a:lstStyle/>
          <a:p>
            <a:r>
              <a:rPr lang="zh-CN" altLang="zh-CN" sz="2400" b="1" kern="1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国际交往要坚持文化自信</a:t>
            </a:r>
            <a:endParaRPr lang="zh-CN" altLang="en-US"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6" name="矩形 15"/>
          <p:cNvSpPr/>
          <p:nvPr/>
        </p:nvSpPr>
        <p:spPr>
          <a:xfrm>
            <a:off x="4941540" y="5199998"/>
            <a:ext cx="6131807" cy="461665"/>
          </a:xfrm>
          <a:prstGeom prst="rect">
            <a:avLst/>
          </a:prstGeom>
        </p:spPr>
        <p:txBody>
          <a:bodyPr wrap="none">
            <a:spAutoFit/>
          </a:bodyPr>
          <a:lstStyle/>
          <a:p>
            <a:r>
              <a:rPr lang="zh-CN" altLang="zh-CN" sz="2400" b="1" kern="1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不断提高修养 在平凡岗位书写有价值的人生</a:t>
            </a:r>
            <a:endParaRPr lang="zh-CN" altLang="en-US"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0" name="矩形 29"/>
          <p:cNvSpPr/>
          <p:nvPr/>
        </p:nvSpPr>
        <p:spPr>
          <a:xfrm>
            <a:off x="9204384" y="5952226"/>
            <a:ext cx="2987615" cy="905774"/>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21589657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椭圆 39"/>
          <p:cNvSpPr/>
          <p:nvPr/>
        </p:nvSpPr>
        <p:spPr>
          <a:xfrm>
            <a:off x="-1287832" y="2295096"/>
            <a:ext cx="2722399" cy="2722398"/>
          </a:xfrm>
          <a:prstGeom prst="ellipse">
            <a:avLst/>
          </a:prstGeom>
          <a:noFill/>
          <a:ln w="9525">
            <a:solidFill>
              <a:schemeClr val="bg1">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 name="组合 41"/>
          <p:cNvGrpSpPr/>
          <p:nvPr/>
        </p:nvGrpSpPr>
        <p:grpSpPr>
          <a:xfrm>
            <a:off x="-26" y="2167629"/>
            <a:ext cx="238227" cy="238227"/>
            <a:chOff x="3203848" y="843558"/>
            <a:chExt cx="288032" cy="288032"/>
          </a:xfrm>
        </p:grpSpPr>
        <p:sp>
          <p:nvSpPr>
            <p:cNvPr id="43" name="椭圆 42"/>
            <p:cNvSpPr/>
            <p:nvPr/>
          </p:nvSpPr>
          <p:spPr>
            <a:xfrm>
              <a:off x="3203848" y="843558"/>
              <a:ext cx="288032" cy="288032"/>
            </a:xfrm>
            <a:prstGeom prst="ellips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 name="十字形 43"/>
            <p:cNvSpPr/>
            <p:nvPr/>
          </p:nvSpPr>
          <p:spPr>
            <a:xfrm>
              <a:off x="3257854" y="897564"/>
              <a:ext cx="180020" cy="180020"/>
            </a:xfrm>
            <a:prstGeom prst="plus">
              <a:avLst>
                <a:gd name="adj" fmla="val 34921"/>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 name="组合 44"/>
          <p:cNvGrpSpPr/>
          <p:nvPr/>
        </p:nvGrpSpPr>
        <p:grpSpPr>
          <a:xfrm>
            <a:off x="-26" y="4902281"/>
            <a:ext cx="238227" cy="238227"/>
            <a:chOff x="3203848" y="843558"/>
            <a:chExt cx="288032" cy="288032"/>
          </a:xfrm>
        </p:grpSpPr>
        <p:sp>
          <p:nvSpPr>
            <p:cNvPr id="46" name="椭圆 45"/>
            <p:cNvSpPr/>
            <p:nvPr/>
          </p:nvSpPr>
          <p:spPr>
            <a:xfrm>
              <a:off x="3203848" y="843558"/>
              <a:ext cx="288032" cy="288032"/>
            </a:xfrm>
            <a:prstGeom prst="ellips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十字形 46"/>
            <p:cNvSpPr/>
            <p:nvPr/>
          </p:nvSpPr>
          <p:spPr>
            <a:xfrm>
              <a:off x="3257854" y="897564"/>
              <a:ext cx="180020" cy="180020"/>
            </a:xfrm>
            <a:prstGeom prst="plus">
              <a:avLst>
                <a:gd name="adj" fmla="val 34921"/>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 name="组合 53"/>
          <p:cNvGrpSpPr/>
          <p:nvPr/>
        </p:nvGrpSpPr>
        <p:grpSpPr>
          <a:xfrm>
            <a:off x="1361174" y="3537182"/>
            <a:ext cx="238227" cy="238227"/>
            <a:chOff x="3203848" y="843558"/>
            <a:chExt cx="288032" cy="288032"/>
          </a:xfrm>
        </p:grpSpPr>
        <p:sp>
          <p:nvSpPr>
            <p:cNvPr id="56" name="椭圆 55"/>
            <p:cNvSpPr/>
            <p:nvPr/>
          </p:nvSpPr>
          <p:spPr>
            <a:xfrm>
              <a:off x="3203848" y="843558"/>
              <a:ext cx="288032" cy="288032"/>
            </a:xfrm>
            <a:prstGeom prst="ellips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9" name="十字形 68"/>
            <p:cNvSpPr/>
            <p:nvPr/>
          </p:nvSpPr>
          <p:spPr>
            <a:xfrm>
              <a:off x="3257854" y="897564"/>
              <a:ext cx="180020" cy="180020"/>
            </a:xfrm>
            <a:prstGeom prst="plus">
              <a:avLst>
                <a:gd name="adj" fmla="val 34921"/>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 name="组合 70"/>
          <p:cNvGrpSpPr/>
          <p:nvPr/>
        </p:nvGrpSpPr>
        <p:grpSpPr>
          <a:xfrm>
            <a:off x="238201" y="1691484"/>
            <a:ext cx="1545169" cy="520812"/>
            <a:chOff x="5033463" y="1072170"/>
            <a:chExt cx="1233309" cy="415697"/>
          </a:xfrm>
        </p:grpSpPr>
        <p:cxnSp>
          <p:nvCxnSpPr>
            <p:cNvPr id="72" name="直接连接符 71"/>
            <p:cNvCxnSpPr/>
            <p:nvPr/>
          </p:nvCxnSpPr>
          <p:spPr>
            <a:xfrm>
              <a:off x="5449159" y="1072170"/>
              <a:ext cx="817613" cy="0"/>
            </a:xfrm>
            <a:prstGeom prst="line">
              <a:avLst/>
            </a:prstGeom>
            <a:noFill/>
            <a:ln w="9525">
              <a:solidFill>
                <a:schemeClr val="bg1">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73" name="直接连接符 72"/>
            <p:cNvCxnSpPr/>
            <p:nvPr/>
          </p:nvCxnSpPr>
          <p:spPr>
            <a:xfrm flipH="1">
              <a:off x="5033463" y="1072170"/>
              <a:ext cx="415696" cy="415697"/>
            </a:xfrm>
            <a:prstGeom prst="line">
              <a:avLst/>
            </a:prstGeom>
            <a:noFill/>
            <a:ln w="9525">
              <a:solidFill>
                <a:schemeClr val="bg1">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grpSp>
      <p:sp>
        <p:nvSpPr>
          <p:cNvPr id="84" name="文本框 83"/>
          <p:cNvSpPr txBox="1"/>
          <p:nvPr/>
        </p:nvSpPr>
        <p:spPr>
          <a:xfrm>
            <a:off x="1859990" y="983928"/>
            <a:ext cx="5112310" cy="1421928"/>
          </a:xfrm>
          <a:prstGeom prst="rect">
            <a:avLst/>
          </a:prstGeom>
          <a:noFill/>
        </p:spPr>
        <p:txBody>
          <a:bodyPr wrap="square" rtlCol="0">
            <a:spAutoFit/>
          </a:bodyPr>
          <a:lstStyle/>
          <a:p>
            <a:pPr algn="just">
              <a:lnSpc>
                <a:spcPct val="120000"/>
              </a:lnSpc>
            </a:pPr>
            <a:r>
              <a:rPr lang="zh-CN" altLang="en-US" sz="2400" b="1" dirty="0">
                <a:solidFill>
                  <a:schemeClr val="accent4">
                    <a:lumMod val="60000"/>
                    <a:lumOff val="40000"/>
                  </a:schemeClr>
                </a:solidFill>
                <a:effectLst>
                  <a:outerShdw blurRad="38100" dist="38100" dir="2700000" algn="tl">
                    <a:srgbClr val="000000">
                      <a:alpha val="43137"/>
                    </a:srgbClr>
                  </a:outerShdw>
                </a:effectLst>
                <a:latin typeface="汉仪文黑-55W" panose="00020600040101010101" pitchFamily="18" charset="-122"/>
                <a:ea typeface="汉仪文黑-55W" panose="00020600040101010101" pitchFamily="18" charset="-122"/>
              </a:rPr>
              <a:t>现在，在国际交往的准则中占主导地位的是西方的文化理念，其特点就是二元对立的思维方式。</a:t>
            </a:r>
          </a:p>
        </p:txBody>
      </p:sp>
      <p:sp>
        <p:nvSpPr>
          <p:cNvPr id="87" name="文本框 86"/>
          <p:cNvSpPr txBox="1"/>
          <p:nvPr/>
        </p:nvSpPr>
        <p:spPr>
          <a:xfrm>
            <a:off x="7184021" y="2183904"/>
            <a:ext cx="4628440" cy="2982355"/>
          </a:xfrm>
          <a:prstGeom prst="rect">
            <a:avLst/>
          </a:prstGeom>
          <a:noFill/>
        </p:spPr>
        <p:txBody>
          <a:bodyPr wrap="square" rtlCol="0">
            <a:spAutoFit/>
          </a:bodyPr>
          <a:lstStyle>
            <a:defPPr>
              <a:defRPr lang="zh-CN"/>
            </a:defPPr>
            <a:lvl1pPr algn="just">
              <a:lnSpc>
                <a:spcPct val="120000"/>
              </a:lnSpc>
              <a:defRPr sz="2400" b="1">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a:spcBef>
                <a:spcPts val="1800"/>
              </a:spcBef>
            </a:pPr>
            <a:r>
              <a:rPr lang="zh-CN" altLang="en-US" dirty="0" smtClean="0"/>
              <a:t>孔子认为</a:t>
            </a:r>
            <a:r>
              <a:rPr lang="zh-CN" altLang="en-US" dirty="0"/>
              <a:t>：三人行，必有我师焉</a:t>
            </a:r>
            <a:r>
              <a:rPr lang="zh-CN" altLang="en-US" dirty="0" smtClean="0"/>
              <a:t>。</a:t>
            </a:r>
            <a:endParaRPr lang="en-US" altLang="zh-CN" dirty="0" smtClean="0"/>
          </a:p>
          <a:p>
            <a:pPr>
              <a:spcBef>
                <a:spcPts val="1800"/>
              </a:spcBef>
            </a:pPr>
            <a:r>
              <a:rPr lang="zh-CN" altLang="en-US" dirty="0" smtClean="0"/>
              <a:t>柏拉图</a:t>
            </a:r>
            <a:r>
              <a:rPr lang="zh-CN" altLang="en-US" dirty="0"/>
              <a:t>则认为这个世界可以分为理念的世界和现实的世界，基督教里则有天堂和地狱、天使和魔鬼、正义和邪恶之分，这些概念全是二分的，是“非此即彼”的</a:t>
            </a:r>
            <a:r>
              <a:rPr lang="zh-CN" altLang="en-US" dirty="0" smtClean="0"/>
              <a:t>。</a:t>
            </a:r>
            <a:endParaRPr lang="zh-CN" altLang="en-US" dirty="0"/>
          </a:p>
        </p:txBody>
      </p:sp>
      <p:grpSp>
        <p:nvGrpSpPr>
          <p:cNvPr id="6" name="组合 73"/>
          <p:cNvGrpSpPr/>
          <p:nvPr/>
        </p:nvGrpSpPr>
        <p:grpSpPr>
          <a:xfrm flipV="1">
            <a:off x="238201" y="5095840"/>
            <a:ext cx="1545169" cy="520812"/>
            <a:chOff x="5033463" y="1072170"/>
            <a:chExt cx="1233309" cy="415697"/>
          </a:xfrm>
        </p:grpSpPr>
        <p:cxnSp>
          <p:nvCxnSpPr>
            <p:cNvPr id="75" name="直接连接符 74"/>
            <p:cNvCxnSpPr/>
            <p:nvPr/>
          </p:nvCxnSpPr>
          <p:spPr>
            <a:xfrm>
              <a:off x="5449159" y="1072170"/>
              <a:ext cx="817613" cy="0"/>
            </a:xfrm>
            <a:prstGeom prst="line">
              <a:avLst/>
            </a:prstGeom>
            <a:noFill/>
            <a:ln w="9525">
              <a:solidFill>
                <a:schemeClr val="bg1">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76" name="直接连接符 75"/>
            <p:cNvCxnSpPr/>
            <p:nvPr/>
          </p:nvCxnSpPr>
          <p:spPr>
            <a:xfrm flipH="1">
              <a:off x="5033463" y="1072170"/>
              <a:ext cx="415696" cy="415697"/>
            </a:xfrm>
            <a:prstGeom prst="line">
              <a:avLst/>
            </a:prstGeom>
            <a:noFill/>
            <a:ln w="9525">
              <a:solidFill>
                <a:schemeClr val="bg1">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grpSp>
      <p:sp>
        <p:nvSpPr>
          <p:cNvPr id="90" name="文本框 89"/>
          <p:cNvSpPr txBox="1"/>
          <p:nvPr/>
        </p:nvSpPr>
        <p:spPr>
          <a:xfrm>
            <a:off x="1859990" y="5363252"/>
            <a:ext cx="5112310" cy="516103"/>
          </a:xfrm>
          <a:prstGeom prst="rect">
            <a:avLst/>
          </a:prstGeom>
          <a:noFill/>
        </p:spPr>
        <p:txBody>
          <a:bodyPr wrap="square" rtlCol="0">
            <a:spAutoFit/>
          </a:bodyPr>
          <a:lstStyle>
            <a:defPPr>
              <a:defRPr lang="zh-CN"/>
            </a:defPPr>
            <a:lvl1pPr algn="just">
              <a:lnSpc>
                <a:spcPct val="120000"/>
              </a:lnSpc>
              <a:defRPr sz="2400" b="1">
                <a:solidFill>
                  <a:prstClr val="white"/>
                </a:solidFill>
                <a:effectLst>
                  <a:outerShdw blurRad="38100" dist="38100" dir="2700000" algn="tl">
                    <a:srgbClr val="000000">
                      <a:alpha val="43137"/>
                    </a:srgbClr>
                  </a:outerShdw>
                </a:effectLst>
                <a:latin typeface="汉仪文黑-55W" panose="00020600040101010101" pitchFamily="18" charset="-122"/>
                <a:ea typeface="汉仪文黑-55W" panose="00020600040101010101" pitchFamily="18" charset="-122"/>
              </a:defRPr>
            </a:lvl1pPr>
          </a:lstStyle>
          <a:p>
            <a:r>
              <a:rPr lang="zh-CN" altLang="en-US" dirty="0">
                <a:solidFill>
                  <a:schemeClr val="accent4">
                    <a:lumMod val="60000"/>
                    <a:lumOff val="40000"/>
                  </a:schemeClr>
                </a:solidFill>
              </a:rPr>
              <a:t>与西方</a:t>
            </a:r>
            <a:r>
              <a:rPr lang="zh-CN" altLang="en-US" dirty="0" smtClean="0">
                <a:solidFill>
                  <a:schemeClr val="accent4">
                    <a:lumMod val="60000"/>
                    <a:lumOff val="40000"/>
                  </a:schemeClr>
                </a:solidFill>
              </a:rPr>
              <a:t>不同，</a:t>
            </a:r>
            <a:r>
              <a:rPr lang="zh-CN" altLang="en-US" dirty="0">
                <a:solidFill>
                  <a:schemeClr val="accent4">
                    <a:lumMod val="60000"/>
                    <a:lumOff val="40000"/>
                  </a:schemeClr>
                </a:solidFill>
              </a:rPr>
              <a:t>我们的文化是很博大的。</a:t>
            </a:r>
          </a:p>
        </p:txBody>
      </p:sp>
      <p:cxnSp>
        <p:nvCxnSpPr>
          <p:cNvPr id="7" name="直接连接符 6"/>
          <p:cNvCxnSpPr/>
          <p:nvPr/>
        </p:nvCxnSpPr>
        <p:spPr>
          <a:xfrm>
            <a:off x="1599401" y="3656295"/>
            <a:ext cx="550800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8496" y="2856477"/>
            <a:ext cx="800219" cy="1569660"/>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zh-CN" altLang="en-US" sz="4800" b="1" dirty="0" smtClean="0">
                <a:ln/>
                <a:solidFill>
                  <a:srgbClr val="FFFF00"/>
                </a:solidFill>
                <a:latin typeface="华康俪金黑W8(P)" panose="020B0800000000000000" pitchFamily="34" charset="-122"/>
                <a:ea typeface="华康俪金黑W8(P)" panose="020B0800000000000000" pitchFamily="34" charset="-122"/>
              </a:rPr>
              <a:t>区</a:t>
            </a:r>
            <a:endParaRPr lang="en-US" altLang="zh-CN" sz="4800" b="1" dirty="0" smtClean="0">
              <a:ln/>
              <a:solidFill>
                <a:srgbClr val="FFFF00"/>
              </a:solidFill>
              <a:latin typeface="华康俪金黑W8(P)" panose="020B0800000000000000" pitchFamily="34" charset="-122"/>
              <a:ea typeface="华康俪金黑W8(P)" panose="020B0800000000000000" pitchFamily="34" charset="-122"/>
            </a:endParaRPr>
          </a:p>
          <a:p>
            <a:r>
              <a:rPr lang="zh-CN" altLang="en-US" sz="4800" b="1" dirty="0" smtClean="0">
                <a:ln/>
                <a:solidFill>
                  <a:srgbClr val="FFFF00"/>
                </a:solidFill>
                <a:latin typeface="华康俪金黑W8(P)" panose="020B0800000000000000" pitchFamily="34" charset="-122"/>
                <a:ea typeface="华康俪金黑W8(P)" panose="020B0800000000000000" pitchFamily="34" charset="-122"/>
              </a:rPr>
              <a:t>别</a:t>
            </a:r>
            <a:endParaRPr lang="zh-CN" altLang="en-US" sz="4800" b="1" dirty="0">
              <a:ln/>
              <a:solidFill>
                <a:srgbClr val="FFFF00"/>
              </a:solidFill>
              <a:latin typeface="华康俪金黑W8(P)" panose="020B0800000000000000" pitchFamily="34" charset="-122"/>
              <a:ea typeface="华康俪金黑W8(P)" panose="020B0800000000000000" pitchFamily="34" charset="-122"/>
            </a:endParaRPr>
          </a:p>
        </p:txBody>
      </p:sp>
      <p:sp>
        <p:nvSpPr>
          <p:cNvPr id="23" name="矩形 22"/>
          <p:cNvSpPr/>
          <p:nvPr/>
        </p:nvSpPr>
        <p:spPr>
          <a:xfrm>
            <a:off x="9204384" y="5952226"/>
            <a:ext cx="2987615" cy="905774"/>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84451228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KSO_Shape"/>
          <p:cNvSpPr/>
          <p:nvPr/>
        </p:nvSpPr>
        <p:spPr>
          <a:xfrm rot="1614696" flipV="1">
            <a:off x="142488" y="4964320"/>
            <a:ext cx="1040130" cy="879397"/>
          </a:xfrm>
          <a:custGeom>
            <a:avLst/>
            <a:gdLst/>
            <a:ahLst/>
            <a:cxnLst/>
            <a:rect l="l" t="t" r="r" b="b"/>
            <a:pathLst>
              <a:path w="680191" h="454265">
                <a:moveTo>
                  <a:pt x="468336" y="47"/>
                </a:moveTo>
                <a:cubicBezTo>
                  <a:pt x="478099" y="535"/>
                  <a:pt x="487676" y="4747"/>
                  <a:pt x="494753" y="12568"/>
                </a:cubicBezTo>
                <a:lnTo>
                  <a:pt x="495914" y="13852"/>
                </a:lnTo>
                <a:lnTo>
                  <a:pt x="495975" y="12630"/>
                </a:lnTo>
                <a:lnTo>
                  <a:pt x="680191" y="175623"/>
                </a:lnTo>
                <a:lnTo>
                  <a:pt x="480647" y="319444"/>
                </a:lnTo>
                <a:lnTo>
                  <a:pt x="480708" y="318222"/>
                </a:lnTo>
                <a:lnTo>
                  <a:pt x="479425" y="319383"/>
                </a:lnTo>
                <a:cubicBezTo>
                  <a:pt x="463783" y="333537"/>
                  <a:pt x="439628" y="332331"/>
                  <a:pt x="425475" y="316688"/>
                </a:cubicBezTo>
                <a:lnTo>
                  <a:pt x="425007" y="316171"/>
                </a:lnTo>
                <a:cubicBezTo>
                  <a:pt x="417730" y="306981"/>
                  <a:pt x="413766" y="295193"/>
                  <a:pt x="414396" y="282572"/>
                </a:cubicBezTo>
                <a:lnTo>
                  <a:pt x="416628" y="237907"/>
                </a:lnTo>
                <a:cubicBezTo>
                  <a:pt x="370476" y="233023"/>
                  <a:pt x="354533" y="225392"/>
                  <a:pt x="300033" y="260342"/>
                </a:cubicBezTo>
                <a:cubicBezTo>
                  <a:pt x="231733" y="306688"/>
                  <a:pt x="167091" y="385964"/>
                  <a:pt x="84156" y="454265"/>
                </a:cubicBezTo>
                <a:lnTo>
                  <a:pt x="0" y="355474"/>
                </a:lnTo>
                <a:cubicBezTo>
                  <a:pt x="143343" y="270179"/>
                  <a:pt x="214194" y="98585"/>
                  <a:pt x="423834" y="93659"/>
                </a:cubicBezTo>
                <a:lnTo>
                  <a:pt x="426379" y="42716"/>
                </a:lnTo>
                <a:cubicBezTo>
                  <a:pt x="427010" y="30094"/>
                  <a:pt x="432128" y="18760"/>
                  <a:pt x="440285" y="10342"/>
                </a:cubicBezTo>
                <a:lnTo>
                  <a:pt x="440803" y="9873"/>
                </a:lnTo>
                <a:cubicBezTo>
                  <a:pt x="448624" y="2796"/>
                  <a:pt x="458573" y="-441"/>
                  <a:pt x="468336" y="47"/>
                </a:cubicBezTo>
                <a:close/>
              </a:path>
            </a:pathLst>
          </a:custGeom>
          <a:solidFill>
            <a:schemeClr val="bg2">
              <a:lumMod val="9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 name="矩形 3"/>
          <p:cNvSpPr/>
          <p:nvPr/>
        </p:nvSpPr>
        <p:spPr>
          <a:xfrm>
            <a:off x="0" y="571500"/>
            <a:ext cx="12192000" cy="4205049"/>
          </a:xfrm>
          <a:prstGeom prst="rect">
            <a:avLst/>
          </a:prstGeom>
          <a:solidFill>
            <a:schemeClr val="tx2">
              <a:lumMod val="5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sp>
        <p:nvSpPr>
          <p:cNvPr id="2" name="矩形 1"/>
          <p:cNvSpPr/>
          <p:nvPr/>
        </p:nvSpPr>
        <p:spPr>
          <a:xfrm>
            <a:off x="369570" y="739936"/>
            <a:ext cx="11452860" cy="3868175"/>
          </a:xfrm>
          <a:prstGeom prst="rect">
            <a:avLst/>
          </a:prstGeom>
        </p:spPr>
        <p:txBody>
          <a:bodyPr wrap="square">
            <a:spAutoFit/>
          </a:bodyPr>
          <a:lstStyle/>
          <a:p>
            <a:pPr algn="just">
              <a:lnSpc>
                <a:spcPct val="120000"/>
              </a:lnSpc>
              <a:spcBef>
                <a:spcPts val="1200"/>
              </a:spcBef>
            </a:pPr>
            <a:r>
              <a:rPr lang="zh-CN" altLang="zh-CN" sz="2200" b="1" dirty="0">
                <a:solidFill>
                  <a:schemeClr val="accent4">
                    <a:lumMod val="60000"/>
                    <a:lumOff val="4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中国文化跟西方的“弱肉强食”</a:t>
            </a:r>
            <a:r>
              <a:rPr lang="en-US" altLang="zh-CN" sz="2200" b="1" dirty="0">
                <a:solidFill>
                  <a:schemeClr val="accent4">
                    <a:lumMod val="60000"/>
                    <a:lumOff val="4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200" b="1" dirty="0">
                <a:solidFill>
                  <a:schemeClr val="accent4">
                    <a:lumMod val="60000"/>
                    <a:lumOff val="4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零和游戏</a:t>
            </a:r>
            <a:r>
              <a:rPr lang="en-US" altLang="zh-CN" sz="2200" b="1" dirty="0">
                <a:solidFill>
                  <a:schemeClr val="accent4">
                    <a:lumMod val="60000"/>
                    <a:lumOff val="4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200" b="1" dirty="0" smtClean="0">
                <a:solidFill>
                  <a:schemeClr val="accent4">
                    <a:lumMod val="60000"/>
                    <a:lumOff val="4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“二元对立”价值</a:t>
            </a:r>
            <a:r>
              <a:rPr lang="zh-CN" altLang="zh-CN" sz="2200" b="1" dirty="0">
                <a:solidFill>
                  <a:schemeClr val="accent4">
                    <a:lumMod val="60000"/>
                    <a:lumOff val="4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观念在</a:t>
            </a:r>
            <a:r>
              <a:rPr lang="zh-CN" altLang="zh-CN" sz="2200" b="1" dirty="0" smtClean="0">
                <a:solidFill>
                  <a:schemeClr val="accent4">
                    <a:lumMod val="60000"/>
                    <a:lumOff val="4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根本上不一样。</a:t>
            </a:r>
            <a:endParaRPr lang="en-US" altLang="zh-CN" sz="2200" b="1" dirty="0" smtClean="0">
              <a:solidFill>
                <a:schemeClr val="accent4">
                  <a:lumMod val="60000"/>
                  <a:lumOff val="4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20000"/>
              </a:lnSpc>
              <a:spcBef>
                <a:spcPts val="1200"/>
              </a:spcBef>
            </a:pPr>
            <a:r>
              <a:rPr lang="zh-CN" altLang="zh-CN" sz="22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习近平</a:t>
            </a:r>
            <a:r>
              <a:rPr lang="zh-CN" altLang="zh-CN" sz="2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同志强调</a:t>
            </a:r>
            <a:r>
              <a:rPr lang="zh-CN" altLang="zh-CN" sz="22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文明相处需要和而不同的精神。只有在多样中相互尊重、彼此借鉴、和谐共存，这个世界才能丰富多彩、欣欣向荣。不同文明凝聚着不同民族的智慧和贡献，没有高低之别，更无优劣之分。文明之间要对话，不要排斥；要交流，不要取代。人类历史就是一幅不同文明相互交流、互鉴、融合的宏伟画卷。我们要尊重各种文明，平等相待，互学互鉴，兼收并蓄，推动人类文明实现创造性发展”，“我们要坚持多边主义，不搞单边主义；要奉行双赢、多赢、共赢的新理念，扔掉我赢你输、赢者通吃的旧思维”，“走出一条‘对话而不对抗，结伴而不结盟’的国与国交往新路”，“大家一起发展才是真发展，可持续发展才是好发展”。</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1211580" y="5099286"/>
            <a:ext cx="8412480" cy="1363065"/>
          </a:xfrm>
          <a:prstGeom prst="rect">
            <a:avLst/>
          </a:prstGeom>
        </p:spPr>
        <p:txBody>
          <a:bodyPr wrap="square">
            <a:spAutoFit/>
          </a:bodyPr>
          <a:lstStyle/>
          <a:p>
            <a:pPr algn="just">
              <a:lnSpc>
                <a:spcPct val="120000"/>
              </a:lnSpc>
            </a:pPr>
            <a:r>
              <a:rPr lang="zh-CN" altLang="en-US" sz="2400" b="1" dirty="0">
                <a:solidFill>
                  <a:schemeClr val="accent6">
                    <a:lumMod val="20000"/>
                    <a:lumOff val="80000"/>
                  </a:schemeClr>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Times New Roman" panose="02020603050405020304" pitchFamily="18" charset="0"/>
              </a:rPr>
              <a:t>这是习近平主席在纽约联合国总部出席第</a:t>
            </a:r>
            <a:r>
              <a:rPr lang="en-US" altLang="zh-CN" sz="2400" b="1" dirty="0">
                <a:solidFill>
                  <a:schemeClr val="accent6">
                    <a:lumMod val="20000"/>
                    <a:lumOff val="80000"/>
                  </a:schemeClr>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Times New Roman" panose="02020603050405020304" pitchFamily="18" charset="0"/>
              </a:rPr>
              <a:t>70</a:t>
            </a:r>
            <a:r>
              <a:rPr lang="zh-CN" altLang="en-US" sz="2400" b="1" dirty="0">
                <a:solidFill>
                  <a:schemeClr val="accent6">
                    <a:lumMod val="20000"/>
                    <a:lumOff val="80000"/>
                  </a:schemeClr>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Times New Roman" panose="02020603050405020304" pitchFamily="18" charset="0"/>
              </a:rPr>
              <a:t>届联合国大会一般性辩论时发表的题为</a:t>
            </a:r>
            <a:r>
              <a:rPr lang="en-US" altLang="zh-CN" sz="2400" b="1" dirty="0">
                <a:solidFill>
                  <a:schemeClr val="accent6">
                    <a:lumMod val="20000"/>
                    <a:lumOff val="80000"/>
                  </a:schemeClr>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Times New Roman" panose="02020603050405020304" pitchFamily="18" charset="0"/>
              </a:rPr>
              <a:t>《</a:t>
            </a:r>
            <a:r>
              <a:rPr lang="zh-CN" altLang="en-US" sz="2400" b="1" dirty="0">
                <a:solidFill>
                  <a:schemeClr val="accent6">
                    <a:lumMod val="20000"/>
                    <a:lumOff val="80000"/>
                  </a:schemeClr>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Times New Roman" panose="02020603050405020304" pitchFamily="18" charset="0"/>
              </a:rPr>
              <a:t>携手构建合作共赢新伙伴 同心打造人类命运共同体</a:t>
            </a:r>
            <a:r>
              <a:rPr lang="en-US" altLang="zh-CN" sz="2400" b="1" dirty="0">
                <a:solidFill>
                  <a:schemeClr val="accent6">
                    <a:lumMod val="20000"/>
                    <a:lumOff val="80000"/>
                  </a:schemeClr>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Times New Roman" panose="02020603050405020304" pitchFamily="18" charset="0"/>
              </a:rPr>
              <a:t>》</a:t>
            </a:r>
            <a:r>
              <a:rPr lang="zh-CN" altLang="en-US" sz="2400" b="1" dirty="0">
                <a:solidFill>
                  <a:schemeClr val="accent6">
                    <a:lumMod val="20000"/>
                    <a:lumOff val="80000"/>
                  </a:schemeClr>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Times New Roman" panose="02020603050405020304" pitchFamily="18" charset="0"/>
              </a:rPr>
              <a:t>的重要讲话</a:t>
            </a:r>
          </a:p>
        </p:txBody>
      </p:sp>
      <p:sp>
        <p:nvSpPr>
          <p:cNvPr id="6" name="KSO_Shape"/>
          <p:cNvSpPr/>
          <p:nvPr/>
        </p:nvSpPr>
        <p:spPr>
          <a:xfrm rot="780692">
            <a:off x="10102423" y="4365860"/>
            <a:ext cx="1466850" cy="1466850"/>
          </a:xfrm>
          <a:prstGeom prst="ellipse">
            <a:avLst/>
          </a:prstGeom>
          <a:blipFill>
            <a:blip r:embed="rId2" cstate="print"/>
            <a:stretch>
              <a:fillRect/>
            </a:stretch>
          </a:bli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 name="矩形 6"/>
          <p:cNvSpPr/>
          <p:nvPr/>
        </p:nvSpPr>
        <p:spPr>
          <a:xfrm>
            <a:off x="9204384" y="5952226"/>
            <a:ext cx="2987615" cy="905774"/>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6800955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nvSpPr>
        <p:spPr>
          <a:xfrm>
            <a:off x="222046" y="2745351"/>
            <a:ext cx="1463040" cy="2488655"/>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653620" y="980844"/>
            <a:ext cx="7109639" cy="553998"/>
          </a:xfrm>
          <a:prstGeom prst="rect">
            <a:avLst/>
          </a:prstGeom>
        </p:spPr>
        <p:txBody>
          <a:bodyPr wrap="none">
            <a:spAutoFit/>
          </a:bodyPr>
          <a:lstStyle/>
          <a:p>
            <a:r>
              <a:rPr lang="en-US" altLang="zh-CN" sz="3000" b="1" dirty="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cs typeface="Times New Roman" panose="02020603050405020304" pitchFamily="18" charset="0"/>
              </a:rPr>
              <a:t>“</a:t>
            </a:r>
            <a:r>
              <a:rPr lang="zh-CN" altLang="zh-CN" sz="3000" b="1" dirty="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cs typeface="Times New Roman" panose="02020603050405020304" pitchFamily="18" charset="0"/>
              </a:rPr>
              <a:t>万物并育而不相害，道并行而不相悖</a:t>
            </a:r>
            <a:r>
              <a:rPr lang="en-US" altLang="zh-CN" sz="3000" b="1" dirty="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cs typeface="Times New Roman" panose="02020603050405020304" pitchFamily="18" charset="0"/>
              </a:rPr>
              <a:t>”</a:t>
            </a:r>
            <a:endParaRPr lang="zh-CN" altLang="en-US" sz="3000" b="1" dirty="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p:txBody>
      </p:sp>
      <p:pic>
        <p:nvPicPr>
          <p:cNvPr id="8" name="图片 7"/>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xmlns="" val="0"/>
              </a:ext>
            </a:extLst>
          </a:blip>
          <a:stretch>
            <a:fillRect/>
          </a:stretch>
        </p:blipFill>
        <p:spPr>
          <a:xfrm>
            <a:off x="8713074" y="390487"/>
            <a:ext cx="2838846" cy="1124107"/>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2039" y="3289494"/>
            <a:ext cx="743054" cy="1400370"/>
          </a:xfrm>
          <a:prstGeom prst="rect">
            <a:avLst/>
          </a:prstGeom>
          <a:ln>
            <a:noFill/>
          </a:ln>
          <a:effectLst>
            <a:outerShdw blurRad="292100" dist="139700" dir="2700000" algn="tl" rotWithShape="0">
              <a:srgbClr val="333333">
                <a:alpha val="65000"/>
              </a:srgbClr>
            </a:outerShdw>
          </a:effectLst>
        </p:spPr>
      </p:pic>
      <p:sp>
        <p:nvSpPr>
          <p:cNvPr id="12" name="椭圆 11"/>
          <p:cNvSpPr/>
          <p:nvPr/>
        </p:nvSpPr>
        <p:spPr>
          <a:xfrm>
            <a:off x="1075377" y="4193353"/>
            <a:ext cx="1463040" cy="2488655"/>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416317" y="4838838"/>
            <a:ext cx="781159" cy="1448002"/>
          </a:xfrm>
          <a:prstGeom prst="rect">
            <a:avLst/>
          </a:prstGeom>
          <a:ln>
            <a:noFill/>
          </a:ln>
          <a:effectLst>
            <a:outerShdw blurRad="292100" dist="139700" dir="2700000" algn="tl" rotWithShape="0">
              <a:srgbClr val="333333">
                <a:alpha val="65000"/>
              </a:srgbClr>
            </a:outerShdw>
          </a:effectLst>
        </p:spPr>
      </p:pic>
      <p:cxnSp>
        <p:nvCxnSpPr>
          <p:cNvPr id="14" name="直接连接符 13"/>
          <p:cNvCxnSpPr/>
          <p:nvPr/>
        </p:nvCxnSpPr>
        <p:spPr>
          <a:xfrm>
            <a:off x="1653620" y="1543288"/>
            <a:ext cx="9909730" cy="0"/>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5" name="Rectangle 15"/>
          <p:cNvSpPr>
            <a:spLocks noChangeArrowheads="1"/>
          </p:cNvSpPr>
          <p:nvPr/>
        </p:nvSpPr>
        <p:spPr bwMode="auto">
          <a:xfrm>
            <a:off x="2796054" y="4311735"/>
            <a:ext cx="8856000" cy="1728000"/>
          </a:xfrm>
          <a:prstGeom prst="rect">
            <a:avLst/>
          </a:prstGeom>
          <a:solidFill>
            <a:srgbClr val="484849">
              <a:lumMod val="20000"/>
              <a:lumOff val="80000"/>
            </a:srgbClr>
          </a:solidFill>
          <a:ln>
            <a:noFill/>
          </a:ln>
        </p:spPr>
        <p:txBody>
          <a:bodyPr vert="horz" wrap="square" lIns="91398" tIns="45699" rIns="91398" bIns="45699"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799" b="0" i="0" u="none" strike="noStrike" kern="0" cap="none" spc="0" normalizeH="0" baseline="0" noProof="0" smtClean="0">
              <a:ln>
                <a:noFill/>
              </a:ln>
              <a:solidFill>
                <a:srgbClr val="294A5A"/>
              </a:solidFill>
              <a:effectLst/>
              <a:uLnTx/>
              <a:uFillTx/>
              <a:latin typeface="Arial"/>
            </a:endParaRPr>
          </a:p>
        </p:txBody>
      </p:sp>
      <p:sp>
        <p:nvSpPr>
          <p:cNvPr id="26" name="Rectangle 11"/>
          <p:cNvSpPr>
            <a:spLocks noChangeArrowheads="1"/>
          </p:cNvSpPr>
          <p:nvPr/>
        </p:nvSpPr>
        <p:spPr bwMode="auto">
          <a:xfrm>
            <a:off x="2289235" y="2114180"/>
            <a:ext cx="8856000" cy="1728000"/>
          </a:xfrm>
          <a:prstGeom prst="rect">
            <a:avLst/>
          </a:prstGeom>
          <a:solidFill>
            <a:srgbClr val="484849">
              <a:lumMod val="20000"/>
              <a:lumOff val="80000"/>
            </a:srgbClr>
          </a:solidFill>
          <a:ln>
            <a:noFill/>
          </a:ln>
        </p:spPr>
        <p:txBody>
          <a:bodyPr vert="horz" wrap="square" lIns="91398" tIns="45699" rIns="91398" bIns="45699"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799" b="0" i="0" u="none" strike="noStrike" kern="0" cap="none" spc="0" normalizeH="0" baseline="0" noProof="0" smtClean="0">
              <a:ln>
                <a:noFill/>
              </a:ln>
              <a:solidFill>
                <a:srgbClr val="294A5A"/>
              </a:solidFill>
              <a:effectLst/>
              <a:uLnTx/>
              <a:uFillTx/>
              <a:latin typeface="Arial"/>
            </a:endParaRPr>
          </a:p>
        </p:txBody>
      </p:sp>
      <p:sp>
        <p:nvSpPr>
          <p:cNvPr id="27" name="Freeform 6"/>
          <p:cNvSpPr/>
          <p:nvPr/>
        </p:nvSpPr>
        <p:spPr bwMode="auto">
          <a:xfrm>
            <a:off x="2206718" y="1863033"/>
            <a:ext cx="82518" cy="545040"/>
          </a:xfrm>
          <a:custGeom>
            <a:avLst/>
            <a:gdLst>
              <a:gd name="T0" fmla="*/ 0 w 102"/>
              <a:gd name="T1" fmla="*/ 0 h 474"/>
              <a:gd name="T2" fmla="*/ 102 w 102"/>
              <a:gd name="T3" fmla="*/ 108 h 474"/>
              <a:gd name="T4" fmla="*/ 102 w 102"/>
              <a:gd name="T5" fmla="*/ 474 h 474"/>
              <a:gd name="T6" fmla="*/ 0 w 102"/>
              <a:gd name="T7" fmla="*/ 366 h 474"/>
              <a:gd name="T8" fmla="*/ 0 w 102"/>
              <a:gd name="T9" fmla="*/ 0 h 474"/>
            </a:gdLst>
            <a:ahLst/>
            <a:cxnLst>
              <a:cxn ang="0">
                <a:pos x="T0" y="T1"/>
              </a:cxn>
              <a:cxn ang="0">
                <a:pos x="T2" y="T3"/>
              </a:cxn>
              <a:cxn ang="0">
                <a:pos x="T4" y="T5"/>
              </a:cxn>
              <a:cxn ang="0">
                <a:pos x="T6" y="T7"/>
              </a:cxn>
              <a:cxn ang="0">
                <a:pos x="T8" y="T9"/>
              </a:cxn>
            </a:cxnLst>
            <a:rect l="0" t="0" r="r" b="b"/>
            <a:pathLst>
              <a:path w="102" h="474">
                <a:moveTo>
                  <a:pt x="0" y="0"/>
                </a:moveTo>
                <a:lnTo>
                  <a:pt x="102" y="108"/>
                </a:lnTo>
                <a:lnTo>
                  <a:pt x="102" y="474"/>
                </a:lnTo>
                <a:lnTo>
                  <a:pt x="0" y="366"/>
                </a:lnTo>
                <a:lnTo>
                  <a:pt x="0" y="0"/>
                </a:lnTo>
                <a:close/>
              </a:path>
            </a:pathLst>
          </a:custGeom>
          <a:solidFill>
            <a:srgbClr val="484849"/>
          </a:solidFill>
          <a:ln>
            <a:noFill/>
          </a:ln>
        </p:spPr>
        <p:txBody>
          <a:bodyPr vert="horz" wrap="square" lIns="91398" tIns="45699" rIns="91398" bIns="45699"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799" b="0" i="0" u="none" strike="noStrike" kern="0" cap="none" spc="0" normalizeH="0" baseline="0" noProof="0" smtClean="0">
              <a:ln>
                <a:noFill/>
              </a:ln>
              <a:solidFill>
                <a:srgbClr val="294A5A"/>
              </a:solidFill>
              <a:effectLst/>
              <a:uLnTx/>
              <a:uFillTx/>
              <a:latin typeface="Arial"/>
            </a:endParaRPr>
          </a:p>
        </p:txBody>
      </p:sp>
      <p:sp>
        <p:nvSpPr>
          <p:cNvPr id="28" name="Freeform 12"/>
          <p:cNvSpPr/>
          <p:nvPr/>
        </p:nvSpPr>
        <p:spPr bwMode="auto">
          <a:xfrm>
            <a:off x="2206718" y="1880567"/>
            <a:ext cx="2956195" cy="420653"/>
          </a:xfrm>
          <a:custGeom>
            <a:avLst/>
            <a:gdLst>
              <a:gd name="T0" fmla="*/ 0 w 2649"/>
              <a:gd name="T1" fmla="*/ 0 h 366"/>
              <a:gd name="T2" fmla="*/ 2649 w 2649"/>
              <a:gd name="T3" fmla="*/ 0 h 366"/>
              <a:gd name="T4" fmla="*/ 2502 w 2649"/>
              <a:gd name="T5" fmla="*/ 186 h 366"/>
              <a:gd name="T6" fmla="*/ 2649 w 2649"/>
              <a:gd name="T7" fmla="*/ 366 h 366"/>
              <a:gd name="T8" fmla="*/ 0 w 2649"/>
              <a:gd name="T9" fmla="*/ 366 h 366"/>
              <a:gd name="T10" fmla="*/ 0 w 2649"/>
              <a:gd name="T11" fmla="*/ 0 h 366"/>
            </a:gdLst>
            <a:ahLst/>
            <a:cxnLst>
              <a:cxn ang="0">
                <a:pos x="T0" y="T1"/>
              </a:cxn>
              <a:cxn ang="0">
                <a:pos x="T2" y="T3"/>
              </a:cxn>
              <a:cxn ang="0">
                <a:pos x="T4" y="T5"/>
              </a:cxn>
              <a:cxn ang="0">
                <a:pos x="T6" y="T7"/>
              </a:cxn>
              <a:cxn ang="0">
                <a:pos x="T8" y="T9"/>
              </a:cxn>
              <a:cxn ang="0">
                <a:pos x="T10" y="T11"/>
              </a:cxn>
            </a:cxnLst>
            <a:rect l="0" t="0" r="r" b="b"/>
            <a:pathLst>
              <a:path w="2649" h="366">
                <a:moveTo>
                  <a:pt x="0" y="0"/>
                </a:moveTo>
                <a:lnTo>
                  <a:pt x="2649" y="0"/>
                </a:lnTo>
                <a:lnTo>
                  <a:pt x="2502" y="186"/>
                </a:lnTo>
                <a:lnTo>
                  <a:pt x="2649" y="366"/>
                </a:lnTo>
                <a:lnTo>
                  <a:pt x="0" y="366"/>
                </a:lnTo>
                <a:lnTo>
                  <a:pt x="0" y="0"/>
                </a:lnTo>
                <a:close/>
              </a:path>
            </a:pathLst>
          </a:custGeom>
          <a:solidFill>
            <a:srgbClr val="99CC39"/>
          </a:solidFill>
          <a:ln>
            <a:noFill/>
          </a:ln>
        </p:spPr>
        <p:txBody>
          <a:bodyPr vert="horz" wrap="square" lIns="91398" tIns="45699" rIns="91398" bIns="45699"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799" b="0" i="0" u="none" strike="noStrike" kern="0" cap="none" spc="0" normalizeH="0" baseline="0" noProof="0" smtClean="0">
              <a:ln>
                <a:noFill/>
              </a:ln>
              <a:solidFill>
                <a:srgbClr val="294A5A"/>
              </a:solidFill>
              <a:effectLst/>
              <a:uLnTx/>
              <a:uFillTx/>
              <a:latin typeface="Arial"/>
            </a:endParaRPr>
          </a:p>
        </p:txBody>
      </p:sp>
      <p:sp>
        <p:nvSpPr>
          <p:cNvPr id="29" name="Freeform 14"/>
          <p:cNvSpPr/>
          <p:nvPr/>
        </p:nvSpPr>
        <p:spPr bwMode="auto">
          <a:xfrm>
            <a:off x="2713537" y="4080977"/>
            <a:ext cx="82518" cy="545040"/>
          </a:xfrm>
          <a:custGeom>
            <a:avLst/>
            <a:gdLst>
              <a:gd name="T0" fmla="*/ 0 w 102"/>
              <a:gd name="T1" fmla="*/ 0 h 474"/>
              <a:gd name="T2" fmla="*/ 102 w 102"/>
              <a:gd name="T3" fmla="*/ 108 h 474"/>
              <a:gd name="T4" fmla="*/ 102 w 102"/>
              <a:gd name="T5" fmla="*/ 474 h 474"/>
              <a:gd name="T6" fmla="*/ 0 w 102"/>
              <a:gd name="T7" fmla="*/ 366 h 474"/>
              <a:gd name="T8" fmla="*/ 0 w 102"/>
              <a:gd name="T9" fmla="*/ 0 h 474"/>
            </a:gdLst>
            <a:ahLst/>
            <a:cxnLst>
              <a:cxn ang="0">
                <a:pos x="T0" y="T1"/>
              </a:cxn>
              <a:cxn ang="0">
                <a:pos x="T2" y="T3"/>
              </a:cxn>
              <a:cxn ang="0">
                <a:pos x="T4" y="T5"/>
              </a:cxn>
              <a:cxn ang="0">
                <a:pos x="T6" y="T7"/>
              </a:cxn>
              <a:cxn ang="0">
                <a:pos x="T8" y="T9"/>
              </a:cxn>
            </a:cxnLst>
            <a:rect l="0" t="0" r="r" b="b"/>
            <a:pathLst>
              <a:path w="102" h="474">
                <a:moveTo>
                  <a:pt x="0" y="0"/>
                </a:moveTo>
                <a:lnTo>
                  <a:pt x="102" y="108"/>
                </a:lnTo>
                <a:lnTo>
                  <a:pt x="102" y="474"/>
                </a:lnTo>
                <a:lnTo>
                  <a:pt x="0" y="366"/>
                </a:lnTo>
                <a:lnTo>
                  <a:pt x="0" y="0"/>
                </a:lnTo>
                <a:close/>
              </a:path>
            </a:pathLst>
          </a:custGeom>
          <a:solidFill>
            <a:srgbClr val="484849"/>
          </a:solidFill>
          <a:ln>
            <a:noFill/>
          </a:ln>
        </p:spPr>
        <p:txBody>
          <a:bodyPr vert="horz" wrap="square" lIns="91398" tIns="45699" rIns="91398" bIns="45699"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799" b="0" i="0" u="none" strike="noStrike" kern="0" cap="none" spc="0" normalizeH="0" baseline="0" noProof="0" smtClean="0">
              <a:ln>
                <a:noFill/>
              </a:ln>
              <a:solidFill>
                <a:srgbClr val="294A5A"/>
              </a:solidFill>
              <a:effectLst/>
              <a:uLnTx/>
              <a:uFillTx/>
              <a:latin typeface="Arial"/>
            </a:endParaRPr>
          </a:p>
        </p:txBody>
      </p:sp>
      <p:sp>
        <p:nvSpPr>
          <p:cNvPr id="30" name="Freeform 16"/>
          <p:cNvSpPr/>
          <p:nvPr/>
        </p:nvSpPr>
        <p:spPr bwMode="auto">
          <a:xfrm>
            <a:off x="2713537" y="4098514"/>
            <a:ext cx="2956195" cy="420653"/>
          </a:xfrm>
          <a:custGeom>
            <a:avLst/>
            <a:gdLst>
              <a:gd name="T0" fmla="*/ 0 w 2649"/>
              <a:gd name="T1" fmla="*/ 0 h 366"/>
              <a:gd name="T2" fmla="*/ 2649 w 2649"/>
              <a:gd name="T3" fmla="*/ 0 h 366"/>
              <a:gd name="T4" fmla="*/ 2502 w 2649"/>
              <a:gd name="T5" fmla="*/ 186 h 366"/>
              <a:gd name="T6" fmla="*/ 2649 w 2649"/>
              <a:gd name="T7" fmla="*/ 366 h 366"/>
              <a:gd name="T8" fmla="*/ 0 w 2649"/>
              <a:gd name="T9" fmla="*/ 366 h 366"/>
              <a:gd name="T10" fmla="*/ 0 w 2649"/>
              <a:gd name="T11" fmla="*/ 0 h 366"/>
            </a:gdLst>
            <a:ahLst/>
            <a:cxnLst>
              <a:cxn ang="0">
                <a:pos x="T0" y="T1"/>
              </a:cxn>
              <a:cxn ang="0">
                <a:pos x="T2" y="T3"/>
              </a:cxn>
              <a:cxn ang="0">
                <a:pos x="T4" y="T5"/>
              </a:cxn>
              <a:cxn ang="0">
                <a:pos x="T6" y="T7"/>
              </a:cxn>
              <a:cxn ang="0">
                <a:pos x="T8" y="T9"/>
              </a:cxn>
              <a:cxn ang="0">
                <a:pos x="T10" y="T11"/>
              </a:cxn>
            </a:cxnLst>
            <a:rect l="0" t="0" r="r" b="b"/>
            <a:pathLst>
              <a:path w="2649" h="366">
                <a:moveTo>
                  <a:pt x="0" y="0"/>
                </a:moveTo>
                <a:lnTo>
                  <a:pt x="2649" y="0"/>
                </a:lnTo>
                <a:lnTo>
                  <a:pt x="2502" y="186"/>
                </a:lnTo>
                <a:lnTo>
                  <a:pt x="2649" y="366"/>
                </a:lnTo>
                <a:lnTo>
                  <a:pt x="0" y="366"/>
                </a:lnTo>
                <a:lnTo>
                  <a:pt x="0" y="0"/>
                </a:lnTo>
                <a:close/>
              </a:path>
            </a:pathLst>
          </a:custGeom>
          <a:solidFill>
            <a:srgbClr val="294A5A"/>
          </a:solidFill>
          <a:ln>
            <a:noFill/>
          </a:ln>
        </p:spPr>
        <p:txBody>
          <a:bodyPr vert="horz" wrap="square" lIns="91398" tIns="45699" rIns="91398" bIns="45699"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799" b="0" i="0" u="none" strike="noStrike" kern="0" cap="none" spc="0" normalizeH="0" baseline="0" noProof="0" smtClean="0">
              <a:ln>
                <a:noFill/>
              </a:ln>
              <a:solidFill>
                <a:srgbClr val="294A5A"/>
              </a:solidFill>
              <a:effectLst/>
              <a:uLnTx/>
              <a:uFillTx/>
              <a:latin typeface="Arial"/>
            </a:endParaRPr>
          </a:p>
        </p:txBody>
      </p:sp>
      <p:sp>
        <p:nvSpPr>
          <p:cNvPr id="31" name="TextBox 33"/>
          <p:cNvSpPr txBox="1"/>
          <p:nvPr/>
        </p:nvSpPr>
        <p:spPr>
          <a:xfrm>
            <a:off x="2160550" y="1892296"/>
            <a:ext cx="2749386" cy="399939"/>
          </a:xfrm>
          <a:prstGeom prst="rect">
            <a:avLst/>
          </a:prstGeom>
          <a:noFill/>
        </p:spPr>
        <p:txBody>
          <a:bodyPr wrap="none" lIns="91398" tIns="45699" rIns="91398" bIns="45699" rtlCol="0">
            <a:spAutoFit/>
          </a:bodyPr>
          <a:lstStyle/>
          <a:p>
            <a:pPr fontAlgn="base">
              <a:spcBef>
                <a:spcPct val="0"/>
              </a:spcBef>
              <a:spcAft>
                <a:spcPct val="0"/>
              </a:spcAft>
              <a:buFont typeface="Arial" panose="020B0604020202020204" pitchFamily="34" charset="0"/>
              <a:buNone/>
            </a:pPr>
            <a:r>
              <a:rPr lang="zh-CN" altLang="en-US" sz="1999" b="1" dirty="0">
                <a:solidFill>
                  <a:srgbClr val="FFFFFF"/>
                </a:solidFill>
                <a:effectLst>
                  <a:outerShdw blurRad="38100" dist="38100" dir="2700000" algn="tl">
                    <a:srgbClr val="000000">
                      <a:alpha val="43137"/>
                    </a:srgbClr>
                  </a:outerShdw>
                </a:effectLst>
                <a:latin typeface="微软雅黑"/>
                <a:ea typeface="微软雅黑"/>
              </a:rPr>
              <a:t>“万物并育而不相害”</a:t>
            </a:r>
          </a:p>
        </p:txBody>
      </p:sp>
      <p:sp>
        <p:nvSpPr>
          <p:cNvPr id="32" name="TextBox 34"/>
          <p:cNvSpPr txBox="1"/>
          <p:nvPr/>
        </p:nvSpPr>
        <p:spPr>
          <a:xfrm>
            <a:off x="2945625" y="4107499"/>
            <a:ext cx="2492017" cy="399955"/>
          </a:xfrm>
          <a:prstGeom prst="rect">
            <a:avLst/>
          </a:prstGeom>
          <a:noFill/>
        </p:spPr>
        <p:txBody>
          <a:bodyPr wrap="none" lIns="91398" tIns="45699" rIns="91398" bIns="45699" rtlCol="0">
            <a:spAutoFit/>
          </a:bodyPr>
          <a:lstStyle>
            <a:defPPr>
              <a:defRPr lang="zh-CN"/>
            </a:defPPr>
            <a:lvl1pPr fontAlgn="base">
              <a:spcBef>
                <a:spcPct val="0"/>
              </a:spcBef>
              <a:spcAft>
                <a:spcPct val="0"/>
              </a:spcAft>
              <a:buFont typeface="Arial" panose="020B0604020202020204" pitchFamily="34" charset="0"/>
              <a:buNone/>
              <a:defRPr sz="1999" b="1">
                <a:solidFill>
                  <a:srgbClr val="FFFFFF"/>
                </a:solidFill>
                <a:effectLst>
                  <a:outerShdw blurRad="38100" dist="38100" dir="2700000" algn="tl">
                    <a:srgbClr val="000000">
                      <a:alpha val="43137"/>
                    </a:srgbClr>
                  </a:outerShdw>
                </a:effectLst>
                <a:latin typeface="微软雅黑"/>
                <a:ea typeface="微软雅黑"/>
              </a:defRPr>
            </a:lvl1pPr>
          </a:lstStyle>
          <a:p>
            <a:r>
              <a:rPr lang="zh-CN" altLang="en-US" dirty="0"/>
              <a:t>“道并行而不相悖”</a:t>
            </a:r>
          </a:p>
        </p:txBody>
      </p:sp>
      <p:sp>
        <p:nvSpPr>
          <p:cNvPr id="33" name="TextBox 36"/>
          <p:cNvSpPr txBox="1"/>
          <p:nvPr/>
        </p:nvSpPr>
        <p:spPr>
          <a:xfrm>
            <a:off x="2487235" y="2279737"/>
            <a:ext cx="8460000" cy="1584000"/>
          </a:xfrm>
          <a:prstGeom prst="rect">
            <a:avLst/>
          </a:prstGeom>
          <a:noFill/>
        </p:spPr>
        <p:txBody>
          <a:bodyPr wrap="square" lIns="91398" tIns="45699" rIns="91398" bIns="45699" rtlCol="0">
            <a:spAutoFit/>
          </a:bodyPr>
          <a:lstStyle/>
          <a:p>
            <a:pPr algn="just" fontAlgn="base">
              <a:lnSpc>
                <a:spcPct val="120000"/>
              </a:lnSpc>
              <a:spcBef>
                <a:spcPct val="0"/>
              </a:spcBef>
              <a:spcAft>
                <a:spcPct val="0"/>
              </a:spcAft>
              <a:buFont typeface="Arial" panose="020B0604020202020204" pitchFamily="34" charset="0"/>
              <a:buNone/>
            </a:pPr>
            <a:r>
              <a:rPr lang="zh-CN" altLang="en-US" sz="2000" dirty="0">
                <a:solidFill>
                  <a:schemeClr val="tx1">
                    <a:lumMod val="75000"/>
                    <a:lumOff val="25000"/>
                  </a:schemeClr>
                </a:solidFill>
                <a:latin typeface="微软雅黑"/>
                <a:ea typeface="微软雅黑"/>
              </a:rPr>
              <a:t>美国和西方社会的想法是：你强了我就难受，我强了我就踩着你；你强了肯定会欺负我，我强了我就防着你。这种弱肉强食、非此即彼的思维是中国文化坚决反对的。中国文化认为，万物之间不是我欺负你、你欺负我的关系，而是万物并育的关系，“大家好才是真的好”。</a:t>
            </a:r>
          </a:p>
        </p:txBody>
      </p:sp>
      <p:sp>
        <p:nvSpPr>
          <p:cNvPr id="34" name="TextBox 37"/>
          <p:cNvSpPr txBox="1"/>
          <p:nvPr/>
        </p:nvSpPr>
        <p:spPr>
          <a:xfrm>
            <a:off x="2994054" y="4502915"/>
            <a:ext cx="8460000" cy="1584000"/>
          </a:xfrm>
          <a:prstGeom prst="rect">
            <a:avLst/>
          </a:prstGeom>
          <a:noFill/>
        </p:spPr>
        <p:txBody>
          <a:bodyPr wrap="square" lIns="91398" tIns="45699" rIns="91398" bIns="45699" rtlCol="0">
            <a:spAutoFit/>
          </a:bodyPr>
          <a:lstStyle>
            <a:defPPr>
              <a:defRPr lang="zh-CN"/>
            </a:defPPr>
            <a:lvl1pPr algn="just" fontAlgn="base">
              <a:lnSpc>
                <a:spcPct val="120000"/>
              </a:lnSpc>
              <a:spcBef>
                <a:spcPct val="0"/>
              </a:spcBef>
              <a:spcAft>
                <a:spcPct val="0"/>
              </a:spcAft>
              <a:buFont typeface="Arial" panose="020B0604020202020204" pitchFamily="34" charset="0"/>
              <a:buNone/>
              <a:defRPr sz="2000">
                <a:solidFill>
                  <a:schemeClr val="tx1">
                    <a:lumMod val="75000"/>
                    <a:lumOff val="25000"/>
                  </a:schemeClr>
                </a:solidFill>
                <a:latin typeface="微软雅黑"/>
                <a:ea typeface="微软雅黑"/>
              </a:defRPr>
            </a:lvl1pPr>
          </a:lstStyle>
          <a:p>
            <a:r>
              <a:rPr lang="zh-CN" altLang="en-US" dirty="0"/>
              <a:t>西方文化认为：相信我的就是好的，相信我的就能得救。中国文化认为：儒家有儒家的伟大，道家有道家的伟大，伊斯兰教有伊斯兰教的伟大，西方有西方的伟大</a:t>
            </a:r>
            <a:r>
              <a:rPr lang="en-US" altLang="zh-CN" dirty="0"/>
              <a:t>——</a:t>
            </a:r>
            <a:r>
              <a:rPr lang="zh-CN" altLang="en-US" dirty="0"/>
              <a:t>每一个伟大的文化都各有其价值，彼此之间应该互相尊重、互相包容和互相学习。</a:t>
            </a:r>
          </a:p>
        </p:txBody>
      </p:sp>
      <p:sp>
        <p:nvSpPr>
          <p:cNvPr id="19" name="矩形 18"/>
          <p:cNvSpPr/>
          <p:nvPr/>
        </p:nvSpPr>
        <p:spPr>
          <a:xfrm>
            <a:off x="9204384" y="6124754"/>
            <a:ext cx="2987615" cy="733245"/>
          </a:xfrm>
          <a:prstGeom prst="rect">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5834481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34" y="227129"/>
            <a:ext cx="12196734" cy="902201"/>
          </a:xfrm>
          <a:prstGeom prst="rect">
            <a:avLst/>
          </a:prstGeom>
          <a:solidFill>
            <a:schemeClr val="bg1">
              <a:lumMod val="9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 name="组合 4"/>
          <p:cNvGrpSpPr/>
          <p:nvPr/>
        </p:nvGrpSpPr>
        <p:grpSpPr>
          <a:xfrm>
            <a:off x="-4734" y="213461"/>
            <a:ext cx="994281" cy="929540"/>
            <a:chOff x="-4734" y="1927960"/>
            <a:chExt cx="3412211" cy="3190031"/>
          </a:xfrm>
        </p:grpSpPr>
        <p:sp>
          <p:nvSpPr>
            <p:cNvPr id="6" name="等腰三角形 5"/>
            <p:cNvSpPr/>
            <p:nvPr/>
          </p:nvSpPr>
          <p:spPr>
            <a:xfrm rot="5400000">
              <a:off x="-224736" y="2147962"/>
              <a:ext cx="3190031" cy="2750027"/>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等腰三角形 6"/>
            <p:cNvSpPr/>
            <p:nvPr/>
          </p:nvSpPr>
          <p:spPr>
            <a:xfrm rot="5400000">
              <a:off x="437448" y="2147962"/>
              <a:ext cx="3190031" cy="2750027"/>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8" name="文本框 7"/>
          <p:cNvSpPr txBox="1"/>
          <p:nvPr/>
        </p:nvSpPr>
        <p:spPr>
          <a:xfrm>
            <a:off x="1078876" y="416619"/>
            <a:ext cx="6739244" cy="584775"/>
          </a:xfrm>
          <a:prstGeom prst="rect">
            <a:avLst/>
          </a:prstGeom>
          <a:noFill/>
        </p:spPr>
        <p:txBody>
          <a:bodyPr wrap="square" rtlCol="0">
            <a:spAutoFit/>
          </a:bodyPr>
          <a:lstStyle/>
          <a:p>
            <a:r>
              <a:rPr lang="zh-CN" altLang="en-US" sz="3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为什么要强调文化自信？</a:t>
            </a:r>
          </a:p>
        </p:txBody>
      </p:sp>
      <p:pic>
        <p:nvPicPr>
          <p:cNvPr id="9" name="图片 8"/>
          <p:cNvPicPr>
            <a:picLocks noChangeAspect="1"/>
          </p:cNvPicPr>
          <p:nvPr/>
        </p:nvPicPr>
        <p:blipFill>
          <a:blip r:embed="rId2" cstate="print"/>
          <a:stretch>
            <a:fillRect/>
          </a:stretch>
        </p:blipFill>
        <p:spPr>
          <a:xfrm>
            <a:off x="470501" y="352289"/>
            <a:ext cx="653399" cy="651880"/>
          </a:xfrm>
          <a:prstGeom prst="rect">
            <a:avLst/>
          </a:prstGeom>
        </p:spPr>
      </p:pic>
      <p:sp>
        <p:nvSpPr>
          <p:cNvPr id="10" name="燕尾形 9"/>
          <p:cNvSpPr/>
          <p:nvPr/>
        </p:nvSpPr>
        <p:spPr>
          <a:xfrm rot="98182">
            <a:off x="11563334" y="563221"/>
            <a:ext cx="232608" cy="232608"/>
          </a:xfrm>
          <a:prstGeom prst="chevron">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 name="燕尾形 10"/>
          <p:cNvSpPr/>
          <p:nvPr/>
        </p:nvSpPr>
        <p:spPr>
          <a:xfrm rot="98182">
            <a:off x="11383967" y="563220"/>
            <a:ext cx="232608" cy="232608"/>
          </a:xfrm>
          <a:prstGeom prst="chevron">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8" name="Freeform 10"/>
          <p:cNvSpPr/>
          <p:nvPr/>
        </p:nvSpPr>
        <p:spPr bwMode="auto">
          <a:xfrm>
            <a:off x="1103803" y="1452093"/>
            <a:ext cx="4329621" cy="5041518"/>
          </a:xfrm>
          <a:custGeom>
            <a:avLst/>
            <a:gdLst>
              <a:gd name="T0" fmla="*/ 185 w 5228"/>
              <a:gd name="T1" fmla="*/ 0 h 6450"/>
              <a:gd name="T2" fmla="*/ 5044 w 5228"/>
              <a:gd name="T3" fmla="*/ 0 h 6450"/>
              <a:gd name="T4" fmla="*/ 5228 w 5228"/>
              <a:gd name="T5" fmla="*/ 184 h 6450"/>
              <a:gd name="T6" fmla="*/ 5228 w 5228"/>
              <a:gd name="T7" fmla="*/ 6266 h 6450"/>
              <a:gd name="T8" fmla="*/ 5044 w 5228"/>
              <a:gd name="T9" fmla="*/ 6450 h 6450"/>
              <a:gd name="T10" fmla="*/ 185 w 5228"/>
              <a:gd name="T11" fmla="*/ 6450 h 6450"/>
              <a:gd name="T12" fmla="*/ 0 w 5228"/>
              <a:gd name="T13" fmla="*/ 6266 h 6450"/>
              <a:gd name="T14" fmla="*/ 0 w 5228"/>
              <a:gd name="T15" fmla="*/ 184 h 6450"/>
              <a:gd name="T16" fmla="*/ 185 w 5228"/>
              <a:gd name="T17" fmla="*/ 0 h 6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28" h="6450">
                <a:moveTo>
                  <a:pt x="185" y="0"/>
                </a:moveTo>
                <a:lnTo>
                  <a:pt x="5044" y="0"/>
                </a:lnTo>
                <a:cubicBezTo>
                  <a:pt x="5146" y="0"/>
                  <a:pt x="5228" y="83"/>
                  <a:pt x="5228" y="184"/>
                </a:cubicBezTo>
                <a:lnTo>
                  <a:pt x="5228" y="6266"/>
                </a:lnTo>
                <a:cubicBezTo>
                  <a:pt x="5228" y="6367"/>
                  <a:pt x="5146" y="6450"/>
                  <a:pt x="5044" y="6450"/>
                </a:cubicBezTo>
                <a:lnTo>
                  <a:pt x="185" y="6450"/>
                </a:lnTo>
                <a:cubicBezTo>
                  <a:pt x="83" y="6450"/>
                  <a:pt x="0" y="6367"/>
                  <a:pt x="0" y="6266"/>
                </a:cubicBezTo>
                <a:lnTo>
                  <a:pt x="0" y="184"/>
                </a:lnTo>
                <a:cubicBezTo>
                  <a:pt x="0" y="83"/>
                  <a:pt x="83" y="0"/>
                  <a:pt x="185" y="0"/>
                </a:cubicBezTo>
                <a:close/>
              </a:path>
            </a:pathLst>
          </a:custGeom>
          <a:solidFill>
            <a:srgbClr val="FFFFFF">
              <a:lumMod val="95000"/>
            </a:srgbClr>
          </a:solidFill>
          <a:ln w="10" cap="flat">
            <a:solidFill>
              <a:srgbClr val="484849">
                <a:lumMod val="40000"/>
                <a:lumOff val="60000"/>
              </a:srgbClr>
            </a:solidFill>
            <a:prstDash val="solid"/>
            <a:miter lim="800000"/>
          </a:ln>
        </p:spPr>
        <p:txBody>
          <a:bodyPr vert="horz" wrap="square" lIns="91398" tIns="45699" rIns="91398" bIns="45699"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799" b="0" i="0" u="none" strike="noStrike" kern="0" cap="none" spc="0" normalizeH="0" baseline="0" noProof="0" smtClean="0">
              <a:ln>
                <a:noFill/>
              </a:ln>
              <a:solidFill>
                <a:srgbClr val="484849"/>
              </a:solidFill>
              <a:effectLst/>
              <a:uLnTx/>
              <a:uFillTx/>
              <a:latin typeface="Arial"/>
            </a:endParaRPr>
          </a:p>
        </p:txBody>
      </p:sp>
      <p:sp>
        <p:nvSpPr>
          <p:cNvPr id="19" name="Freeform 11"/>
          <p:cNvSpPr/>
          <p:nvPr/>
        </p:nvSpPr>
        <p:spPr bwMode="auto">
          <a:xfrm>
            <a:off x="989548" y="1773645"/>
            <a:ext cx="107908" cy="629991"/>
          </a:xfrm>
          <a:custGeom>
            <a:avLst/>
            <a:gdLst>
              <a:gd name="T0" fmla="*/ 139 w 139"/>
              <a:gd name="T1" fmla="*/ 0 h 806"/>
              <a:gd name="T2" fmla="*/ 0 w 139"/>
              <a:gd name="T3" fmla="*/ 110 h 806"/>
              <a:gd name="T4" fmla="*/ 0 w 139"/>
              <a:gd name="T5" fmla="*/ 806 h 806"/>
              <a:gd name="T6" fmla="*/ 139 w 139"/>
              <a:gd name="T7" fmla="*/ 696 h 806"/>
              <a:gd name="T8" fmla="*/ 139 w 139"/>
              <a:gd name="T9" fmla="*/ 0 h 806"/>
            </a:gdLst>
            <a:ahLst/>
            <a:cxnLst>
              <a:cxn ang="0">
                <a:pos x="T0" y="T1"/>
              </a:cxn>
              <a:cxn ang="0">
                <a:pos x="T2" y="T3"/>
              </a:cxn>
              <a:cxn ang="0">
                <a:pos x="T4" y="T5"/>
              </a:cxn>
              <a:cxn ang="0">
                <a:pos x="T6" y="T7"/>
              </a:cxn>
              <a:cxn ang="0">
                <a:pos x="T8" y="T9"/>
              </a:cxn>
            </a:cxnLst>
            <a:rect l="0" t="0" r="r" b="b"/>
            <a:pathLst>
              <a:path w="139" h="806">
                <a:moveTo>
                  <a:pt x="139" y="0"/>
                </a:moveTo>
                <a:lnTo>
                  <a:pt x="0" y="110"/>
                </a:lnTo>
                <a:lnTo>
                  <a:pt x="0" y="806"/>
                </a:lnTo>
                <a:lnTo>
                  <a:pt x="139" y="696"/>
                </a:lnTo>
                <a:lnTo>
                  <a:pt x="139" y="0"/>
                </a:lnTo>
                <a:close/>
              </a:path>
            </a:pathLst>
          </a:custGeom>
          <a:solidFill>
            <a:srgbClr val="484849"/>
          </a:solidFill>
          <a:ln>
            <a:noFill/>
          </a:ln>
        </p:spPr>
        <p:txBody>
          <a:bodyPr vert="horz" wrap="square" lIns="91398" tIns="45699" rIns="91398" bIns="45699"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799" b="0" i="0" u="none" strike="noStrike" kern="0" cap="none" spc="0" normalizeH="0" baseline="0" noProof="0" smtClean="0">
              <a:ln>
                <a:noFill/>
              </a:ln>
              <a:solidFill>
                <a:srgbClr val="484849"/>
              </a:solidFill>
              <a:effectLst/>
              <a:uLnTx/>
              <a:uFillTx/>
              <a:latin typeface="Arial"/>
            </a:endParaRPr>
          </a:p>
        </p:txBody>
      </p:sp>
      <p:sp>
        <p:nvSpPr>
          <p:cNvPr id="20" name="Freeform 12"/>
          <p:cNvSpPr/>
          <p:nvPr/>
        </p:nvSpPr>
        <p:spPr bwMode="auto">
          <a:xfrm>
            <a:off x="989547" y="1859335"/>
            <a:ext cx="2792909" cy="544299"/>
          </a:xfrm>
          <a:custGeom>
            <a:avLst/>
            <a:gdLst>
              <a:gd name="T0" fmla="*/ 3591 w 3591"/>
              <a:gd name="T1" fmla="*/ 0 h 696"/>
              <a:gd name="T2" fmla="*/ 0 w 3591"/>
              <a:gd name="T3" fmla="*/ 0 h 696"/>
              <a:gd name="T4" fmla="*/ 0 w 3591"/>
              <a:gd name="T5" fmla="*/ 696 h 696"/>
              <a:gd name="T6" fmla="*/ 3591 w 3591"/>
              <a:gd name="T7" fmla="*/ 696 h 696"/>
              <a:gd name="T8" fmla="*/ 3383 w 3591"/>
              <a:gd name="T9" fmla="*/ 353 h 696"/>
              <a:gd name="T10" fmla="*/ 3591 w 3591"/>
              <a:gd name="T11" fmla="*/ 0 h 696"/>
            </a:gdLst>
            <a:ahLst/>
            <a:cxnLst>
              <a:cxn ang="0">
                <a:pos x="T0" y="T1"/>
              </a:cxn>
              <a:cxn ang="0">
                <a:pos x="T2" y="T3"/>
              </a:cxn>
              <a:cxn ang="0">
                <a:pos x="T4" y="T5"/>
              </a:cxn>
              <a:cxn ang="0">
                <a:pos x="T6" y="T7"/>
              </a:cxn>
              <a:cxn ang="0">
                <a:pos x="T8" y="T9"/>
              </a:cxn>
              <a:cxn ang="0">
                <a:pos x="T10" y="T11"/>
              </a:cxn>
            </a:cxnLst>
            <a:rect l="0" t="0" r="r" b="b"/>
            <a:pathLst>
              <a:path w="3591" h="696">
                <a:moveTo>
                  <a:pt x="3591" y="0"/>
                </a:moveTo>
                <a:lnTo>
                  <a:pt x="0" y="0"/>
                </a:lnTo>
                <a:lnTo>
                  <a:pt x="0" y="696"/>
                </a:lnTo>
                <a:lnTo>
                  <a:pt x="3591" y="696"/>
                </a:lnTo>
                <a:lnTo>
                  <a:pt x="3383" y="353"/>
                </a:lnTo>
                <a:lnTo>
                  <a:pt x="3591" y="0"/>
                </a:lnTo>
                <a:close/>
              </a:path>
            </a:pathLst>
          </a:custGeom>
          <a:solidFill>
            <a:srgbClr val="ED5A00"/>
          </a:solidFill>
          <a:ln>
            <a:noFill/>
          </a:ln>
        </p:spPr>
        <p:txBody>
          <a:bodyPr vert="horz" wrap="square" lIns="91398" tIns="45699" rIns="91398" bIns="45699"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799" b="0" i="0" u="none" strike="noStrike" kern="0" cap="none" spc="0" normalizeH="0" baseline="0" noProof="0" smtClean="0">
              <a:ln>
                <a:noFill/>
              </a:ln>
              <a:solidFill>
                <a:srgbClr val="484849"/>
              </a:solidFill>
              <a:effectLst/>
              <a:uLnTx/>
              <a:uFillTx/>
              <a:latin typeface="Arial"/>
            </a:endParaRPr>
          </a:p>
        </p:txBody>
      </p:sp>
      <p:sp>
        <p:nvSpPr>
          <p:cNvPr id="21" name="TextBox 23"/>
          <p:cNvSpPr txBox="1"/>
          <p:nvPr/>
        </p:nvSpPr>
        <p:spPr>
          <a:xfrm>
            <a:off x="1243227" y="1878904"/>
            <a:ext cx="2220543" cy="523178"/>
          </a:xfrm>
          <a:prstGeom prst="rect">
            <a:avLst/>
          </a:prstGeom>
          <a:noFill/>
        </p:spPr>
        <p:txBody>
          <a:bodyPr wrap="square" lIns="91398" tIns="45699" rIns="91398" bIns="45699" rtlCol="0">
            <a:spAutoFit/>
          </a:bodyPr>
          <a:lstStyle/>
          <a:p>
            <a:pPr fontAlgn="base">
              <a:spcBef>
                <a:spcPct val="0"/>
              </a:spcBef>
              <a:spcAft>
                <a:spcPct val="0"/>
              </a:spcAft>
              <a:buFont typeface="Arial" panose="020B0604020202020204" pitchFamily="34" charset="0"/>
              <a:buNone/>
            </a:pPr>
            <a:r>
              <a:rPr lang="zh-CN" altLang="en-US" sz="2800" b="1" dirty="0">
                <a:solidFill>
                  <a:srgbClr val="FFFFFF"/>
                </a:solidFill>
                <a:effectLst>
                  <a:outerShdw blurRad="38100" dist="38100" dir="2700000" algn="tl">
                    <a:srgbClr val="000000">
                      <a:alpha val="43137"/>
                    </a:srgbClr>
                  </a:outerShdw>
                </a:effectLst>
                <a:latin typeface="微软雅黑"/>
                <a:ea typeface="微软雅黑"/>
              </a:rPr>
              <a:t>文化自信</a:t>
            </a:r>
          </a:p>
        </p:txBody>
      </p:sp>
      <p:sp>
        <p:nvSpPr>
          <p:cNvPr id="22" name="TextBox 24"/>
          <p:cNvSpPr txBox="1"/>
          <p:nvPr/>
        </p:nvSpPr>
        <p:spPr>
          <a:xfrm>
            <a:off x="1250044" y="2629684"/>
            <a:ext cx="3943565" cy="3637877"/>
          </a:xfrm>
          <a:prstGeom prst="rect">
            <a:avLst/>
          </a:prstGeom>
          <a:noFill/>
        </p:spPr>
        <p:txBody>
          <a:bodyPr wrap="square" lIns="91398" tIns="45699" rIns="91398" bIns="45699" rtlCol="0">
            <a:spAutoFit/>
          </a:bodyPr>
          <a:lstStyle/>
          <a:p>
            <a:pPr marL="342763" indent="-342763" algn="just" fontAlgn="base">
              <a:lnSpc>
                <a:spcPct val="120000"/>
              </a:lnSpc>
              <a:spcBef>
                <a:spcPct val="0"/>
              </a:spcBef>
              <a:spcAft>
                <a:spcPct val="0"/>
              </a:spcAft>
              <a:buFont typeface="Arial" panose="020B0604020202020204" pitchFamily="34" charset="0"/>
              <a:buChar char="•"/>
            </a:pPr>
            <a:r>
              <a:rPr lang="zh-CN" altLang="en-US" sz="3200" dirty="0">
                <a:solidFill>
                  <a:srgbClr val="484849"/>
                </a:solidFill>
                <a:latin typeface="微软雅黑"/>
                <a:ea typeface="微软雅黑"/>
              </a:rPr>
              <a:t>文化自信就是中国有能力给全世界提供一条出路，中国文化的智慧和精神能够为人类文明的发展提出方向。</a:t>
            </a:r>
          </a:p>
        </p:txBody>
      </p:sp>
      <p:pic>
        <p:nvPicPr>
          <p:cNvPr id="23" name="图片 2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79147" y="2299248"/>
            <a:ext cx="5033396" cy="3347208"/>
          </a:xfrm>
          <a:prstGeom prst="rect">
            <a:avLst/>
          </a:prstGeom>
          <a:ln>
            <a:noFill/>
          </a:ln>
          <a:effectLst>
            <a:softEdge rad="112500"/>
          </a:effectLst>
        </p:spPr>
      </p:pic>
      <p:sp>
        <p:nvSpPr>
          <p:cNvPr id="16" name="矩形 15"/>
          <p:cNvSpPr/>
          <p:nvPr/>
        </p:nvSpPr>
        <p:spPr>
          <a:xfrm>
            <a:off x="9204384" y="5952226"/>
            <a:ext cx="2987615" cy="905774"/>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23506606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1141" y="-89308"/>
            <a:ext cx="4497224" cy="8863965"/>
          </a:xfrm>
          <a:prstGeom prst="rect">
            <a:avLst/>
          </a:prstGeom>
          <a:noFill/>
        </p:spPr>
        <p:txBody>
          <a:bodyPr wrap="square" rtlCol="0">
            <a:spAutoFit/>
          </a:bodyPr>
          <a:lstStyle/>
          <a:p>
            <a:r>
              <a:rPr lang="en-US" altLang="zh-CN" sz="57000" dirty="0">
                <a:solidFill>
                  <a:prstClr val="white"/>
                </a:solidFill>
                <a:latin typeface="微软雅黑 Light"/>
              </a:rPr>
              <a:t>4</a:t>
            </a:r>
            <a:endParaRPr lang="zh-CN" altLang="en-US" sz="57000" dirty="0">
              <a:solidFill>
                <a:prstClr val="white"/>
              </a:solidFill>
              <a:latin typeface="微软雅黑 Light"/>
            </a:endParaRPr>
          </a:p>
        </p:txBody>
      </p:sp>
      <p:cxnSp>
        <p:nvCxnSpPr>
          <p:cNvPr id="3" name="直接连接符 2"/>
          <p:cNvCxnSpPr/>
          <p:nvPr/>
        </p:nvCxnSpPr>
        <p:spPr>
          <a:xfrm flipV="1">
            <a:off x="1498324" y="3429000"/>
            <a:ext cx="0" cy="342900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888374" y="4875906"/>
            <a:ext cx="0" cy="1989083"/>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6556427" y="5143500"/>
            <a:ext cx="0" cy="1714502"/>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7636365" y="4875906"/>
            <a:ext cx="0" cy="1982096"/>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8382600" y="4477407"/>
            <a:ext cx="0" cy="2380595"/>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9833028" y="5463540"/>
            <a:ext cx="7885" cy="1394461"/>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flipV="1">
            <a:off x="11013097" y="5056632"/>
            <a:ext cx="12375" cy="180137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248294" y="5791200"/>
            <a:ext cx="0" cy="107379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flipV="1">
            <a:off x="11839950" y="5791200"/>
            <a:ext cx="7330" cy="1066802"/>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6229350" y="1915558"/>
            <a:ext cx="4826691" cy="2308324"/>
          </a:xfrm>
          <a:prstGeom prst="rect">
            <a:avLst/>
          </a:prstGeom>
          <a:noFill/>
        </p:spPr>
        <p:txBody>
          <a:bodyPr wrap="square" rtlCol="0">
            <a:spAutoFit/>
          </a:bodyPr>
          <a:lstStyle/>
          <a:p>
            <a:pPr algn="just">
              <a:lnSpc>
                <a:spcPct val="120000"/>
              </a:lnSpc>
            </a:pPr>
            <a:r>
              <a:rPr lang="zh-CN" altLang="en-US" sz="2000" dirty="0">
                <a:solidFill>
                  <a:prstClr val="white"/>
                </a:solidFill>
                <a:latin typeface="汉仪文黑-45W" panose="00020600040101010101" pitchFamily="18" charset="-122"/>
                <a:ea typeface="汉仪文黑-45W" panose="00020600040101010101" pitchFamily="18" charset="-122"/>
              </a:rPr>
              <a:t>我们应该对国家有一个正确的认识，要看到国家的优势，要升起民族的自信，要满怀对这个国家和民族的热爱。我们看到其他民族的优点，是为了海纳百</a:t>
            </a:r>
            <a:r>
              <a:rPr lang="zh-CN" altLang="en-US" sz="2000" dirty="0" smtClean="0">
                <a:solidFill>
                  <a:prstClr val="white"/>
                </a:solidFill>
                <a:latin typeface="汉仪文黑-45W" panose="00020600040101010101" pitchFamily="18" charset="-122"/>
                <a:ea typeface="汉仪文黑-45W" panose="00020600040101010101" pitchFamily="18" charset="-122"/>
              </a:rPr>
              <a:t>川，学习</a:t>
            </a:r>
            <a:r>
              <a:rPr lang="zh-CN" altLang="en-US" sz="2000" dirty="0">
                <a:solidFill>
                  <a:prstClr val="white"/>
                </a:solidFill>
                <a:latin typeface="汉仪文黑-45W" panose="00020600040101010101" pitchFamily="18" charset="-122"/>
                <a:ea typeface="汉仪文黑-45W" panose="00020600040101010101" pitchFamily="18" charset="-122"/>
              </a:rPr>
              <a:t>他们的长处；我们看到其他民族的缺点，就不要妄自菲薄，更不要崇洋媚外。</a:t>
            </a:r>
          </a:p>
        </p:txBody>
      </p:sp>
      <p:cxnSp>
        <p:nvCxnSpPr>
          <p:cNvPr id="16" name="直接连接符 15"/>
          <p:cNvCxnSpPr/>
          <p:nvPr/>
        </p:nvCxnSpPr>
        <p:spPr>
          <a:xfrm>
            <a:off x="8625784" y="1888124"/>
            <a:ext cx="243025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071645" y="1156169"/>
            <a:ext cx="9334607" cy="584775"/>
          </a:xfrm>
          <a:prstGeom prst="rect">
            <a:avLst/>
          </a:prstGeom>
          <a:noFill/>
        </p:spPr>
        <p:txBody>
          <a:bodyPr wrap="square" rtlCol="0">
            <a:spAutoFit/>
          </a:bodyPr>
          <a:lstStyle/>
          <a:p>
            <a:pPr algn="r"/>
            <a:r>
              <a:rPr lang="zh-CN" altLang="en-US" sz="3200" b="1" dirty="0" smtClean="0">
                <a:solidFill>
                  <a:prstClr val="white"/>
                </a:solidFill>
                <a:latin typeface="微软雅黑" panose="020B0503020204020204" pitchFamily="34" charset="-122"/>
                <a:ea typeface="微软雅黑" panose="020B0503020204020204" pitchFamily="34" charset="-122"/>
              </a:rPr>
              <a:t>不断提高修养 在平凡岗位书写有价值的人生</a:t>
            </a:r>
            <a:endParaRPr lang="zh-CN" altLang="en-US" sz="3200" b="1" dirty="0">
              <a:solidFill>
                <a:prstClr val="white"/>
              </a:solidFill>
              <a:latin typeface="微软雅黑" panose="020B0503020204020204" pitchFamily="34" charset="-122"/>
              <a:ea typeface="微软雅黑" panose="020B0503020204020204" pitchFamily="34" charset="-122"/>
            </a:endParaRPr>
          </a:p>
        </p:txBody>
      </p:sp>
      <p:sp>
        <p:nvSpPr>
          <p:cNvPr id="18" name="矩形 17"/>
          <p:cNvSpPr/>
          <p:nvPr/>
        </p:nvSpPr>
        <p:spPr>
          <a:xfrm>
            <a:off x="9204384" y="5952226"/>
            <a:ext cx="2987615" cy="905774"/>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30685500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82930" y="3107013"/>
            <a:ext cx="7897197" cy="3577084"/>
          </a:xfrm>
          <a:prstGeom prst="rect">
            <a:avLst/>
          </a:prstGeom>
          <a:solidFill>
            <a:schemeClr val="tx2">
              <a:lumMod val="5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sp>
        <p:nvSpPr>
          <p:cNvPr id="5" name="矩形 4"/>
          <p:cNvSpPr/>
          <p:nvPr/>
        </p:nvSpPr>
        <p:spPr>
          <a:xfrm>
            <a:off x="3263786" y="491535"/>
            <a:ext cx="8223363" cy="2217628"/>
          </a:xfrm>
          <a:prstGeom prst="rect">
            <a:avLst/>
          </a:prstGeom>
          <a:solidFill>
            <a:schemeClr val="tx2">
              <a:lumMod val="5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sp>
        <p:nvSpPr>
          <p:cNvPr id="2" name="矩形 1"/>
          <p:cNvSpPr/>
          <p:nvPr/>
        </p:nvSpPr>
        <p:spPr>
          <a:xfrm>
            <a:off x="3805785" y="667786"/>
            <a:ext cx="7139363" cy="1865126"/>
          </a:xfrm>
          <a:prstGeom prst="rect">
            <a:avLst/>
          </a:prstGeom>
          <a:noFill/>
        </p:spPr>
        <p:txBody>
          <a:bodyPr wrap="square" rtlCol="0">
            <a:spAutoFit/>
          </a:bodyPr>
          <a:lstStyle/>
          <a:p>
            <a:pPr algn="just">
              <a:lnSpc>
                <a:spcPct val="120000"/>
              </a:lnSpc>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习近平主席在世界经济论坛</a:t>
            </a:r>
            <a:r>
              <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2017</a:t>
            </a: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年年会开幕式上的主旨演讲中提到，遇到了困难，不要埋怨自己，不要指责他人，不要放弃信心，不要逃避责任，而是要一起来战胜困难。</a:t>
            </a:r>
          </a:p>
        </p:txBody>
      </p:sp>
      <p:sp>
        <p:nvSpPr>
          <p:cNvPr id="3" name="矩形 2"/>
          <p:cNvSpPr/>
          <p:nvPr/>
        </p:nvSpPr>
        <p:spPr>
          <a:xfrm>
            <a:off x="749884" y="3241544"/>
            <a:ext cx="7563288" cy="3308021"/>
          </a:xfrm>
          <a:prstGeom prst="rect">
            <a:avLst/>
          </a:prstGeom>
          <a:noFill/>
        </p:spPr>
        <p:txBody>
          <a:bodyPr wrap="square" rtlCol="0">
            <a:spAutoFit/>
          </a:bodyPr>
          <a:lstStyle/>
          <a:p>
            <a:pPr algn="just">
              <a:lnSpc>
                <a:spcPct val="120000"/>
              </a:lnSpc>
            </a:pP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在中国文联十大、中国作协九大开幕式上，习近平</a:t>
            </a:r>
            <a:r>
              <a:rPr lang="zh-CN" altLang="zh-CN" sz="22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同志指出</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文艺创作的目的是引导人们找到思想的源泉、力量的源泉、快乐的源泉。清泉永远比淤泥更值得拥有，光明永远比黑暗更值得歌颂。广大文艺工作者要提高阅读生活的能力，善于在幽微处发现美善、在阴影中看取光明，不做徘徊边缘的观望者、讥谗社会的抱怨者、无病呻吟的悲观者</a:t>
            </a: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，不能沉溺于鲁迅所批评的“不免咀嚼着身边的小小的悲欢，而且就看这小悲欢为全世界”。</a:t>
            </a:r>
          </a:p>
        </p:txBody>
      </p:sp>
      <p:pic>
        <p:nvPicPr>
          <p:cNvPr id="4" name="图片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16839" y="491535"/>
            <a:ext cx="1986381" cy="2218952"/>
          </a:xfrm>
          <a:prstGeom prst="rect">
            <a:avLst/>
          </a:prstGeom>
          <a:ln>
            <a:noFill/>
          </a:ln>
          <a:effectLst>
            <a:softEdge rad="112500"/>
          </a:effectLst>
        </p:spPr>
      </p:pic>
      <p:pic>
        <p:nvPicPr>
          <p:cNvPr id="6" name="图片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518920" y="3078167"/>
            <a:ext cx="2968229" cy="2735122"/>
          </a:xfrm>
          <a:prstGeom prst="rect">
            <a:avLst/>
          </a:prstGeom>
          <a:ln>
            <a:noFill/>
          </a:ln>
          <a:effectLst>
            <a:softEdge rad="112500"/>
          </a:effectLst>
        </p:spPr>
      </p:pic>
      <p:sp>
        <p:nvSpPr>
          <p:cNvPr id="8" name="矩形 7"/>
          <p:cNvSpPr/>
          <p:nvPr/>
        </p:nvSpPr>
        <p:spPr>
          <a:xfrm>
            <a:off x="9204384" y="5952226"/>
            <a:ext cx="2987615" cy="905774"/>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36738163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734" y="212093"/>
            <a:ext cx="12196734" cy="1206592"/>
          </a:xfrm>
          <a:prstGeom prst="rect">
            <a:avLst/>
          </a:prstGeom>
          <a:solidFill>
            <a:schemeClr val="bg1">
              <a:lumMod val="9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 name="组合 5"/>
          <p:cNvGrpSpPr/>
          <p:nvPr/>
        </p:nvGrpSpPr>
        <p:grpSpPr>
          <a:xfrm>
            <a:off x="-4734" y="350621"/>
            <a:ext cx="994281" cy="929540"/>
            <a:chOff x="-4734" y="1927960"/>
            <a:chExt cx="3412211" cy="3190031"/>
          </a:xfrm>
        </p:grpSpPr>
        <p:sp>
          <p:nvSpPr>
            <p:cNvPr id="7" name="等腰三角形 6"/>
            <p:cNvSpPr/>
            <p:nvPr/>
          </p:nvSpPr>
          <p:spPr>
            <a:xfrm rot="5400000">
              <a:off x="-224736" y="2147962"/>
              <a:ext cx="3190031" cy="2750027"/>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等腰三角形 7"/>
            <p:cNvSpPr/>
            <p:nvPr/>
          </p:nvSpPr>
          <p:spPr>
            <a:xfrm rot="5400000">
              <a:off x="437448" y="2147962"/>
              <a:ext cx="3190031" cy="2750027"/>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文本框 8"/>
          <p:cNvSpPr txBox="1"/>
          <p:nvPr/>
        </p:nvSpPr>
        <p:spPr>
          <a:xfrm>
            <a:off x="1361511" y="205997"/>
            <a:ext cx="6739244" cy="1224118"/>
          </a:xfrm>
          <a:prstGeom prst="rect">
            <a:avLst/>
          </a:prstGeom>
          <a:noFill/>
        </p:spPr>
        <p:txBody>
          <a:bodyPr wrap="square" rtlCol="0">
            <a:spAutoFit/>
          </a:bodyPr>
          <a:lstStyle/>
          <a:p>
            <a:pPr>
              <a:lnSpc>
                <a:spcPct val="120000"/>
              </a:lnSpc>
            </a:pPr>
            <a:r>
              <a:rPr lang="zh-CN" altLang="en-US" sz="3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我们的国家怎样才能越来越好</a:t>
            </a:r>
            <a:r>
              <a:rPr lang="zh-CN" altLang="en-US" sz="32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en-US" altLang="zh-CN" sz="32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nSpc>
                <a:spcPct val="120000"/>
              </a:lnSpc>
            </a:pPr>
            <a:r>
              <a:rPr lang="zh-CN" altLang="en-US" sz="32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我们</a:t>
            </a:r>
            <a:r>
              <a:rPr lang="zh-CN" altLang="en-US" sz="3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的人生怎么样才能越来越好？</a:t>
            </a:r>
          </a:p>
        </p:txBody>
      </p:sp>
      <p:pic>
        <p:nvPicPr>
          <p:cNvPr id="10" name="图片 9"/>
          <p:cNvPicPr>
            <a:picLocks noChangeAspect="1"/>
          </p:cNvPicPr>
          <p:nvPr/>
        </p:nvPicPr>
        <p:blipFill>
          <a:blip r:embed="rId2" cstate="print"/>
          <a:stretch>
            <a:fillRect/>
          </a:stretch>
        </p:blipFill>
        <p:spPr>
          <a:xfrm>
            <a:off x="470501" y="489449"/>
            <a:ext cx="653399" cy="651880"/>
          </a:xfrm>
          <a:prstGeom prst="rect">
            <a:avLst/>
          </a:prstGeom>
        </p:spPr>
      </p:pic>
      <p:sp>
        <p:nvSpPr>
          <p:cNvPr id="11" name="燕尾形 10"/>
          <p:cNvSpPr/>
          <p:nvPr/>
        </p:nvSpPr>
        <p:spPr>
          <a:xfrm rot="98182">
            <a:off x="11563334" y="700381"/>
            <a:ext cx="232608" cy="232608"/>
          </a:xfrm>
          <a:prstGeom prst="chevron">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2" name="燕尾形 11"/>
          <p:cNvSpPr/>
          <p:nvPr/>
        </p:nvSpPr>
        <p:spPr>
          <a:xfrm rot="98182">
            <a:off x="11383967" y="700380"/>
            <a:ext cx="232608" cy="232608"/>
          </a:xfrm>
          <a:prstGeom prst="chevron">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pic>
        <p:nvPicPr>
          <p:cNvPr id="21" name="图片 2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89547" y="2392935"/>
            <a:ext cx="5226171" cy="2939721"/>
          </a:xfrm>
          <a:prstGeom prst="rect">
            <a:avLst/>
          </a:prstGeom>
          <a:ln w="12700">
            <a:noFill/>
          </a:ln>
        </p:spPr>
      </p:pic>
      <p:grpSp>
        <p:nvGrpSpPr>
          <p:cNvPr id="3" name="组合 21"/>
          <p:cNvGrpSpPr/>
          <p:nvPr/>
        </p:nvGrpSpPr>
        <p:grpSpPr>
          <a:xfrm>
            <a:off x="5706142" y="1888720"/>
            <a:ext cx="5556454" cy="3948151"/>
            <a:chOff x="5604969" y="1209870"/>
            <a:chExt cx="5556454" cy="3948151"/>
          </a:xfrm>
        </p:grpSpPr>
        <p:grpSp>
          <p:nvGrpSpPr>
            <p:cNvPr id="4" name="组合 22"/>
            <p:cNvGrpSpPr/>
            <p:nvPr/>
          </p:nvGrpSpPr>
          <p:grpSpPr>
            <a:xfrm>
              <a:off x="5604969" y="1209870"/>
              <a:ext cx="5556454" cy="1717393"/>
              <a:chOff x="5604969" y="778234"/>
              <a:chExt cx="5556454" cy="1717393"/>
            </a:xfrm>
          </p:grpSpPr>
          <p:sp>
            <p:nvSpPr>
              <p:cNvPr id="27" name="矩形 26"/>
              <p:cNvSpPr/>
              <p:nvPr/>
            </p:nvSpPr>
            <p:spPr>
              <a:xfrm>
                <a:off x="5604969" y="1359400"/>
                <a:ext cx="1019152" cy="55506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3200" b="1" kern="0" dirty="0">
                    <a:solidFill>
                      <a:srgbClr val="282947"/>
                    </a:solidFill>
                    <a:latin typeface="微软雅黑"/>
                    <a:ea typeface="微软雅黑"/>
                  </a:rPr>
                  <a:t>第一</a:t>
                </a:r>
                <a:endParaRPr kumimoji="0" lang="zh-CN" altLang="en-US" sz="3200" b="1" i="0" u="none" strike="noStrike" kern="0" cap="none" spc="0" normalizeH="0" baseline="0" noProof="0" dirty="0" smtClean="0">
                  <a:ln>
                    <a:noFill/>
                  </a:ln>
                  <a:solidFill>
                    <a:srgbClr val="282947"/>
                  </a:solidFill>
                  <a:effectLst/>
                  <a:uLnTx/>
                  <a:uFillTx/>
                  <a:latin typeface="微软雅黑"/>
                  <a:ea typeface="微软雅黑"/>
                </a:endParaRPr>
              </a:p>
            </p:txBody>
          </p:sp>
          <p:sp>
            <p:nvSpPr>
              <p:cNvPr id="28" name="矩形 27"/>
              <p:cNvSpPr/>
              <p:nvPr/>
            </p:nvSpPr>
            <p:spPr>
              <a:xfrm>
                <a:off x="6673494" y="778234"/>
                <a:ext cx="4487929" cy="1717393"/>
              </a:xfrm>
              <a:prstGeom prst="rect">
                <a:avLst/>
              </a:prstGeom>
            </p:spPr>
            <p:txBody>
              <a:bodyPr wrap="square">
                <a:spAutoFit/>
              </a:bodyPr>
              <a:lstStyle/>
              <a:p>
                <a:pPr algn="just">
                  <a:lnSpc>
                    <a:spcPct val="120000"/>
                  </a:lnSpc>
                </a:pPr>
                <a:r>
                  <a:rPr lang="zh-CN" altLang="en-US" sz="2200" b="1" kern="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有了垃圾情绪不要告诉别人，不要用自己的负面情绪污染别人的心灵，要多跟别人说正面的话、积极的话、催人奋进的话。</a:t>
                </a:r>
              </a:p>
            </p:txBody>
          </p:sp>
        </p:grpSp>
        <p:grpSp>
          <p:nvGrpSpPr>
            <p:cNvPr id="6" name="组合 23"/>
            <p:cNvGrpSpPr/>
            <p:nvPr/>
          </p:nvGrpSpPr>
          <p:grpSpPr>
            <a:xfrm>
              <a:off x="5604969" y="3440628"/>
              <a:ext cx="5556454" cy="1717393"/>
              <a:chOff x="5604969" y="915493"/>
              <a:chExt cx="5556454" cy="1717393"/>
            </a:xfrm>
          </p:grpSpPr>
          <p:sp>
            <p:nvSpPr>
              <p:cNvPr id="25" name="矩形 24"/>
              <p:cNvSpPr/>
              <p:nvPr/>
            </p:nvSpPr>
            <p:spPr>
              <a:xfrm>
                <a:off x="5604969" y="1496659"/>
                <a:ext cx="1019152" cy="55506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3200" b="1" kern="0" dirty="0">
                    <a:solidFill>
                      <a:srgbClr val="58505B"/>
                    </a:solidFill>
                    <a:latin typeface="微软雅黑"/>
                    <a:ea typeface="微软雅黑"/>
                  </a:rPr>
                  <a:t>第二</a:t>
                </a:r>
                <a:endParaRPr kumimoji="0" lang="zh-CN" altLang="en-US" sz="3200" b="1" i="0" u="none" strike="noStrike" kern="0" cap="none" spc="0" normalizeH="0" baseline="0" noProof="0" dirty="0" smtClean="0">
                  <a:ln>
                    <a:noFill/>
                  </a:ln>
                  <a:solidFill>
                    <a:srgbClr val="58505B"/>
                  </a:solidFill>
                  <a:effectLst/>
                  <a:uLnTx/>
                  <a:uFillTx/>
                  <a:latin typeface="微软雅黑"/>
                  <a:ea typeface="微软雅黑"/>
                </a:endParaRPr>
              </a:p>
            </p:txBody>
          </p:sp>
          <p:sp>
            <p:nvSpPr>
              <p:cNvPr id="26" name="矩形 25"/>
              <p:cNvSpPr/>
              <p:nvPr/>
            </p:nvSpPr>
            <p:spPr>
              <a:xfrm>
                <a:off x="6673494" y="915493"/>
                <a:ext cx="4487929" cy="1717393"/>
              </a:xfrm>
              <a:prstGeom prst="rect">
                <a:avLst/>
              </a:prstGeom>
            </p:spPr>
            <p:txBody>
              <a:bodyPr wrap="square">
                <a:spAutoFit/>
              </a:bodyPr>
              <a:lstStyle/>
              <a:p>
                <a:pPr lvl="0" algn="just">
                  <a:lnSpc>
                    <a:spcPct val="120000"/>
                  </a:lnSpc>
                </a:pPr>
                <a:r>
                  <a:rPr lang="zh-CN" altLang="en-US" sz="2200" b="1" kern="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自己少听垃圾情绪的抱怨，抱怨和指责只能增加社会的戾气和人生的烦恼，人生的改变、国家的富强依靠每一个人踏踏实实的努力。</a:t>
                </a:r>
              </a:p>
            </p:txBody>
          </p:sp>
        </p:grpSp>
      </p:grpSp>
      <p:sp>
        <p:nvSpPr>
          <p:cNvPr id="18" name="矩形 17"/>
          <p:cNvSpPr/>
          <p:nvPr/>
        </p:nvSpPr>
        <p:spPr>
          <a:xfrm>
            <a:off x="9204384" y="5952226"/>
            <a:ext cx="2987615" cy="905774"/>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3191633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288536" y="1436914"/>
            <a:ext cx="7897197" cy="1981200"/>
          </a:xfrm>
          <a:prstGeom prst="rect">
            <a:avLst/>
          </a:prstGeom>
          <a:solidFill>
            <a:schemeClr val="tx2">
              <a:lumMod val="5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sp>
        <p:nvSpPr>
          <p:cNvPr id="2" name="矩形 1"/>
          <p:cNvSpPr/>
          <p:nvPr/>
        </p:nvSpPr>
        <p:spPr>
          <a:xfrm>
            <a:off x="4483050" y="374435"/>
            <a:ext cx="5508170" cy="700769"/>
          </a:xfrm>
          <a:prstGeom prst="rect">
            <a:avLst/>
          </a:prstGeom>
          <a:noFill/>
        </p:spPr>
        <p:txBody>
          <a:bodyPr wrap="square" rtlCol="0">
            <a:spAutoFit/>
          </a:bodyPr>
          <a:lstStyle/>
          <a:p>
            <a:pPr algn="ctr">
              <a:lnSpc>
                <a:spcPct val="120000"/>
              </a:lnSpc>
            </a:pPr>
            <a:r>
              <a:rPr lang="zh-CN" altLang="zh-CN" sz="36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千万不要小瞧自己的</a:t>
            </a:r>
            <a:r>
              <a:rPr lang="zh-CN" altLang="zh-CN" sz="36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平凡</a:t>
            </a:r>
            <a:r>
              <a:rPr lang="en-US" altLang="zh-CN" sz="36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36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 name="矩形 2"/>
          <p:cNvSpPr/>
          <p:nvPr/>
        </p:nvSpPr>
        <p:spPr>
          <a:xfrm>
            <a:off x="3666950" y="1764706"/>
            <a:ext cx="7518783" cy="461665"/>
          </a:xfrm>
          <a:prstGeom prst="rect">
            <a:avLst/>
          </a:prstGeom>
        </p:spPr>
        <p:txBody>
          <a:bodyPr wrap="square">
            <a:spAutoFit/>
          </a:bodyPr>
          <a:lstStyle/>
          <a:p>
            <a:pPr algn="ctr"/>
            <a:r>
              <a:rPr lang="zh-CN"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没有平凡，任何一个平凡的岗位做到极致就会不平凡。</a:t>
            </a:r>
            <a:endParaRPr lang="zh-CN" altLang="en-US"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 name="矩形 3"/>
          <p:cNvSpPr/>
          <p:nvPr/>
        </p:nvSpPr>
        <p:spPr>
          <a:xfrm>
            <a:off x="4111221" y="2549330"/>
            <a:ext cx="5753498" cy="461665"/>
          </a:xfrm>
          <a:prstGeom prst="rect">
            <a:avLst/>
          </a:prstGeom>
        </p:spPr>
        <p:txBody>
          <a:bodyPr wrap="square">
            <a:spAutoFit/>
          </a:bodyPr>
          <a:lstStyle/>
          <a:p>
            <a:pPr algn="ctr"/>
            <a:r>
              <a:rPr lang="zh-CN"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每一个平凡岗位都可以书写自己的人生。</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p:cNvSpPr/>
          <p:nvPr/>
        </p:nvSpPr>
        <p:spPr>
          <a:xfrm>
            <a:off x="5827014" y="3558899"/>
            <a:ext cx="5864243" cy="2462213"/>
          </a:xfrm>
          <a:prstGeom prst="rect">
            <a:avLst/>
          </a:prstGeom>
        </p:spPr>
        <p:txBody>
          <a:bodyPr wrap="square">
            <a:spAutoFit/>
          </a:bodyPr>
          <a:lstStyle/>
          <a:p>
            <a:pPr>
              <a:lnSpc>
                <a:spcPct val="120000"/>
              </a:lnSpc>
              <a:spcBef>
                <a:spcPts val="1200"/>
              </a:spcBef>
            </a:pPr>
            <a:r>
              <a:rPr lang="zh-CN" altLang="zh-CN" sz="3200" b="1" dirty="0">
                <a:solidFill>
                  <a:schemeClr val="accent6">
                    <a:lumMod val="60000"/>
                    <a:lumOff val="4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一滴水怎样才能不干涸</a:t>
            </a:r>
            <a:r>
              <a:rPr lang="zh-CN" altLang="zh-CN" sz="3200" b="1" dirty="0" smtClean="0">
                <a:solidFill>
                  <a:schemeClr val="accent6">
                    <a:lumMod val="60000"/>
                    <a:lumOff val="4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3200" b="1" dirty="0" smtClean="0">
              <a:solidFill>
                <a:schemeClr val="accent6">
                  <a:lumMod val="60000"/>
                  <a:lumOff val="4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endParaRPr>
          </a:p>
          <a:p>
            <a:pPr>
              <a:lnSpc>
                <a:spcPct val="120000"/>
              </a:lnSpc>
              <a:spcBef>
                <a:spcPts val="1200"/>
              </a:spcBef>
            </a:pPr>
            <a:r>
              <a:rPr lang="en-US" altLang="zh-CN" sz="2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就要融入大海。我们每个人都是一滴水，一定要融入为人民服务的大海。只有融入到为人民服务的大海中去，才会获得人生的价值和奋斗的立足之地，人生才会永恒。</a:t>
            </a:r>
            <a:endParaRPr lang="zh-CN" altLang="en-US" sz="2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2282270" y="1075204"/>
            <a:ext cx="9909730" cy="0"/>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3418114"/>
            <a:ext cx="5390270" cy="2743784"/>
          </a:xfrm>
          <a:prstGeom prst="rect">
            <a:avLst/>
          </a:prstGeom>
        </p:spPr>
      </p:pic>
      <p:sp>
        <p:nvSpPr>
          <p:cNvPr id="9" name="矩形 8"/>
          <p:cNvSpPr/>
          <p:nvPr/>
        </p:nvSpPr>
        <p:spPr>
          <a:xfrm>
            <a:off x="9204384" y="5952226"/>
            <a:ext cx="2987615" cy="905774"/>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23958751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7"/>
          <p:cNvGrpSpPr/>
          <p:nvPr/>
        </p:nvGrpSpPr>
        <p:grpSpPr>
          <a:xfrm>
            <a:off x="1607020" y="1223768"/>
            <a:ext cx="4122930" cy="4366921"/>
            <a:chOff x="950284" y="2059774"/>
            <a:chExt cx="3788406" cy="4012600"/>
          </a:xfrm>
          <a:effectLst>
            <a:outerShdw blurRad="50800" dist="38100" algn="l" rotWithShape="0">
              <a:prstClr val="black">
                <a:alpha val="40000"/>
              </a:prstClr>
            </a:outerShdw>
          </a:effectLst>
        </p:grpSpPr>
        <p:sp>
          <p:nvSpPr>
            <p:cNvPr id="3" name="Freeform 5"/>
            <p:cNvSpPr>
              <a:spLocks/>
            </p:cNvSpPr>
            <p:nvPr/>
          </p:nvSpPr>
          <p:spPr bwMode="auto">
            <a:xfrm>
              <a:off x="1863217" y="5309576"/>
              <a:ext cx="843589" cy="762798"/>
            </a:xfrm>
            <a:custGeom>
              <a:avLst/>
              <a:gdLst>
                <a:gd name="T0" fmla="*/ 1253 w 1253"/>
                <a:gd name="T1" fmla="*/ 1133 h 1133"/>
                <a:gd name="T2" fmla="*/ 0 w 1253"/>
                <a:gd name="T3" fmla="*/ 1133 h 1133"/>
                <a:gd name="T4" fmla="*/ 151 w 1253"/>
                <a:gd name="T5" fmla="*/ 0 h 1133"/>
                <a:gd name="T6" fmla="*/ 1102 w 1253"/>
                <a:gd name="T7" fmla="*/ 0 h 1133"/>
                <a:gd name="T8" fmla="*/ 1253 w 1253"/>
                <a:gd name="T9" fmla="*/ 1133 h 1133"/>
              </a:gdLst>
              <a:ahLst/>
              <a:cxnLst>
                <a:cxn ang="0">
                  <a:pos x="T0" y="T1"/>
                </a:cxn>
                <a:cxn ang="0">
                  <a:pos x="T2" y="T3"/>
                </a:cxn>
                <a:cxn ang="0">
                  <a:pos x="T4" y="T5"/>
                </a:cxn>
                <a:cxn ang="0">
                  <a:pos x="T6" y="T7"/>
                </a:cxn>
                <a:cxn ang="0">
                  <a:pos x="T8" y="T9"/>
                </a:cxn>
              </a:cxnLst>
              <a:rect l="0" t="0" r="r" b="b"/>
              <a:pathLst>
                <a:path w="1253" h="1133">
                  <a:moveTo>
                    <a:pt x="1253" y="1133"/>
                  </a:moveTo>
                  <a:lnTo>
                    <a:pt x="0" y="1133"/>
                  </a:lnTo>
                  <a:lnTo>
                    <a:pt x="151" y="0"/>
                  </a:lnTo>
                  <a:lnTo>
                    <a:pt x="1102" y="0"/>
                  </a:lnTo>
                  <a:lnTo>
                    <a:pt x="1253" y="1133"/>
                  </a:lnTo>
                  <a:close/>
                </a:path>
              </a:pathLst>
            </a:custGeom>
            <a:solidFill>
              <a:srgbClr val="66666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Freeform 6"/>
            <p:cNvSpPr>
              <a:spLocks/>
            </p:cNvSpPr>
            <p:nvPr/>
          </p:nvSpPr>
          <p:spPr bwMode="auto">
            <a:xfrm>
              <a:off x="1894860" y="5309576"/>
              <a:ext cx="778283" cy="517733"/>
            </a:xfrm>
            <a:custGeom>
              <a:avLst/>
              <a:gdLst>
                <a:gd name="T0" fmla="*/ 1156 w 1156"/>
                <a:gd name="T1" fmla="*/ 769 h 769"/>
                <a:gd name="T2" fmla="*/ 1055 w 1156"/>
                <a:gd name="T3" fmla="*/ 0 h 769"/>
                <a:gd name="T4" fmla="*/ 104 w 1156"/>
                <a:gd name="T5" fmla="*/ 0 h 769"/>
                <a:gd name="T6" fmla="*/ 0 w 1156"/>
                <a:gd name="T7" fmla="*/ 769 h 769"/>
                <a:gd name="T8" fmla="*/ 1156 w 1156"/>
                <a:gd name="T9" fmla="*/ 769 h 769"/>
              </a:gdLst>
              <a:ahLst/>
              <a:cxnLst>
                <a:cxn ang="0">
                  <a:pos x="T0" y="T1"/>
                </a:cxn>
                <a:cxn ang="0">
                  <a:pos x="T2" y="T3"/>
                </a:cxn>
                <a:cxn ang="0">
                  <a:pos x="T4" y="T5"/>
                </a:cxn>
                <a:cxn ang="0">
                  <a:pos x="T6" y="T7"/>
                </a:cxn>
                <a:cxn ang="0">
                  <a:pos x="T8" y="T9"/>
                </a:cxn>
              </a:cxnLst>
              <a:rect l="0" t="0" r="r" b="b"/>
              <a:pathLst>
                <a:path w="1156" h="769">
                  <a:moveTo>
                    <a:pt x="1156" y="769"/>
                  </a:moveTo>
                  <a:lnTo>
                    <a:pt x="1055" y="0"/>
                  </a:lnTo>
                  <a:lnTo>
                    <a:pt x="104" y="0"/>
                  </a:lnTo>
                  <a:lnTo>
                    <a:pt x="0" y="769"/>
                  </a:lnTo>
                  <a:lnTo>
                    <a:pt x="1156" y="769"/>
                  </a:lnTo>
                  <a:close/>
                </a:path>
              </a:pathLst>
            </a:custGeom>
            <a:solidFill>
              <a:srgbClr val="4D4D4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Freeform 7"/>
            <p:cNvSpPr>
              <a:spLocks/>
            </p:cNvSpPr>
            <p:nvPr/>
          </p:nvSpPr>
          <p:spPr bwMode="auto">
            <a:xfrm>
              <a:off x="950284" y="3625092"/>
              <a:ext cx="2668783" cy="1956479"/>
            </a:xfrm>
            <a:custGeom>
              <a:avLst/>
              <a:gdLst>
                <a:gd name="T0" fmla="*/ 1676 w 1676"/>
                <a:gd name="T1" fmla="*/ 1196 h 1229"/>
                <a:gd name="T2" fmla="*/ 1643 w 1676"/>
                <a:gd name="T3" fmla="*/ 1229 h 1229"/>
                <a:gd name="T4" fmla="*/ 33 w 1676"/>
                <a:gd name="T5" fmla="*/ 1229 h 1229"/>
                <a:gd name="T6" fmla="*/ 0 w 1676"/>
                <a:gd name="T7" fmla="*/ 1196 h 1229"/>
                <a:gd name="T8" fmla="*/ 0 w 1676"/>
                <a:gd name="T9" fmla="*/ 32 h 1229"/>
                <a:gd name="T10" fmla="*/ 33 w 1676"/>
                <a:gd name="T11" fmla="*/ 0 h 1229"/>
                <a:gd name="T12" fmla="*/ 1643 w 1676"/>
                <a:gd name="T13" fmla="*/ 0 h 1229"/>
                <a:gd name="T14" fmla="*/ 1676 w 1676"/>
                <a:gd name="T15" fmla="*/ 32 h 1229"/>
                <a:gd name="T16" fmla="*/ 1676 w 1676"/>
                <a:gd name="T17" fmla="*/ 1196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6" h="1229">
                  <a:moveTo>
                    <a:pt x="1676" y="1196"/>
                  </a:moveTo>
                  <a:cubicBezTo>
                    <a:pt x="1676" y="1214"/>
                    <a:pt x="1661" y="1229"/>
                    <a:pt x="1643" y="1229"/>
                  </a:cubicBezTo>
                  <a:cubicBezTo>
                    <a:pt x="33" y="1229"/>
                    <a:pt x="33" y="1229"/>
                    <a:pt x="33" y="1229"/>
                  </a:cubicBezTo>
                  <a:cubicBezTo>
                    <a:pt x="15" y="1229"/>
                    <a:pt x="0" y="1214"/>
                    <a:pt x="0" y="1196"/>
                  </a:cubicBezTo>
                  <a:cubicBezTo>
                    <a:pt x="0" y="32"/>
                    <a:pt x="0" y="32"/>
                    <a:pt x="0" y="32"/>
                  </a:cubicBezTo>
                  <a:cubicBezTo>
                    <a:pt x="0" y="15"/>
                    <a:pt x="15" y="0"/>
                    <a:pt x="33" y="0"/>
                  </a:cubicBezTo>
                  <a:cubicBezTo>
                    <a:pt x="1643" y="0"/>
                    <a:pt x="1643" y="0"/>
                    <a:pt x="1643" y="0"/>
                  </a:cubicBezTo>
                  <a:cubicBezTo>
                    <a:pt x="1661" y="0"/>
                    <a:pt x="1676" y="15"/>
                    <a:pt x="1676" y="32"/>
                  </a:cubicBezTo>
                  <a:lnTo>
                    <a:pt x="1676" y="1196"/>
                  </a:lnTo>
                  <a:close/>
                </a:path>
              </a:pathLst>
            </a:custGeom>
            <a:solidFill>
              <a:srgbClr val="3333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8"/>
            <p:cNvSpPr>
              <a:spLocks/>
            </p:cNvSpPr>
            <p:nvPr/>
          </p:nvSpPr>
          <p:spPr bwMode="auto">
            <a:xfrm>
              <a:off x="950284" y="5232825"/>
              <a:ext cx="2668783" cy="348746"/>
            </a:xfrm>
            <a:custGeom>
              <a:avLst/>
              <a:gdLst>
                <a:gd name="T0" fmla="*/ 0 w 1676"/>
                <a:gd name="T1" fmla="*/ 0 h 219"/>
                <a:gd name="T2" fmla="*/ 0 w 1676"/>
                <a:gd name="T3" fmla="*/ 186 h 219"/>
                <a:gd name="T4" fmla="*/ 33 w 1676"/>
                <a:gd name="T5" fmla="*/ 219 h 219"/>
                <a:gd name="T6" fmla="*/ 1643 w 1676"/>
                <a:gd name="T7" fmla="*/ 219 h 219"/>
                <a:gd name="T8" fmla="*/ 1676 w 1676"/>
                <a:gd name="T9" fmla="*/ 186 h 219"/>
                <a:gd name="T10" fmla="*/ 1676 w 1676"/>
                <a:gd name="T11" fmla="*/ 0 h 219"/>
                <a:gd name="T12" fmla="*/ 0 w 1676"/>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1676" h="219">
                  <a:moveTo>
                    <a:pt x="0" y="0"/>
                  </a:moveTo>
                  <a:cubicBezTo>
                    <a:pt x="0" y="186"/>
                    <a:pt x="0" y="186"/>
                    <a:pt x="0" y="186"/>
                  </a:cubicBezTo>
                  <a:cubicBezTo>
                    <a:pt x="0" y="204"/>
                    <a:pt x="15" y="219"/>
                    <a:pt x="33" y="219"/>
                  </a:cubicBezTo>
                  <a:cubicBezTo>
                    <a:pt x="1643" y="219"/>
                    <a:pt x="1643" y="219"/>
                    <a:pt x="1643" y="219"/>
                  </a:cubicBezTo>
                  <a:cubicBezTo>
                    <a:pt x="1661" y="219"/>
                    <a:pt x="1676" y="204"/>
                    <a:pt x="1676" y="186"/>
                  </a:cubicBezTo>
                  <a:cubicBezTo>
                    <a:pt x="1676" y="0"/>
                    <a:pt x="1676" y="0"/>
                    <a:pt x="1676" y="0"/>
                  </a:cubicBezTo>
                  <a:lnTo>
                    <a:pt x="0" y="0"/>
                  </a:lnTo>
                  <a:close/>
                </a:path>
              </a:pathLst>
            </a:custGeom>
            <a:solidFill>
              <a:srgbClr val="66666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Rectangle 9"/>
            <p:cNvSpPr>
              <a:spLocks noChangeArrowheads="1"/>
            </p:cNvSpPr>
            <p:nvPr/>
          </p:nvSpPr>
          <p:spPr bwMode="auto">
            <a:xfrm>
              <a:off x="1074836" y="3722041"/>
              <a:ext cx="2420352" cy="1510784"/>
            </a:xfrm>
            <a:prstGeom prst="rect">
              <a:avLst/>
            </a:prstGeom>
            <a:solidFill>
              <a:schemeClr val="accent3"/>
            </a:solidFill>
            <a:ln>
              <a:noFill/>
            </a:ln>
            <a:extLst/>
          </p:spPr>
          <p:txBody>
            <a:bodyPr vert="horz" wrap="square" lIns="96430" tIns="48216" rIns="96430" bIns="48216"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10"/>
            <p:cNvSpPr>
              <a:spLocks/>
            </p:cNvSpPr>
            <p:nvPr/>
          </p:nvSpPr>
          <p:spPr bwMode="auto">
            <a:xfrm>
              <a:off x="1709715" y="6025919"/>
              <a:ext cx="1149920" cy="46455"/>
            </a:xfrm>
            <a:custGeom>
              <a:avLst/>
              <a:gdLst>
                <a:gd name="T0" fmla="*/ 693 w 722"/>
                <a:gd name="T1" fmla="*/ 0 h 29"/>
                <a:gd name="T2" fmla="*/ 29 w 722"/>
                <a:gd name="T3" fmla="*/ 0 h 29"/>
                <a:gd name="T4" fmla="*/ 0 w 722"/>
                <a:gd name="T5" fmla="*/ 29 h 29"/>
                <a:gd name="T6" fmla="*/ 722 w 722"/>
                <a:gd name="T7" fmla="*/ 29 h 29"/>
                <a:gd name="T8" fmla="*/ 693 w 722"/>
                <a:gd name="T9" fmla="*/ 0 h 29"/>
              </a:gdLst>
              <a:ahLst/>
              <a:cxnLst>
                <a:cxn ang="0">
                  <a:pos x="T0" y="T1"/>
                </a:cxn>
                <a:cxn ang="0">
                  <a:pos x="T2" y="T3"/>
                </a:cxn>
                <a:cxn ang="0">
                  <a:pos x="T4" y="T5"/>
                </a:cxn>
                <a:cxn ang="0">
                  <a:pos x="T6" y="T7"/>
                </a:cxn>
                <a:cxn ang="0">
                  <a:pos x="T8" y="T9"/>
                </a:cxn>
              </a:cxnLst>
              <a:rect l="0" t="0" r="r" b="b"/>
              <a:pathLst>
                <a:path w="722" h="29">
                  <a:moveTo>
                    <a:pt x="693" y="0"/>
                  </a:moveTo>
                  <a:cubicBezTo>
                    <a:pt x="29" y="0"/>
                    <a:pt x="29" y="0"/>
                    <a:pt x="29" y="0"/>
                  </a:cubicBezTo>
                  <a:cubicBezTo>
                    <a:pt x="13" y="0"/>
                    <a:pt x="0" y="13"/>
                    <a:pt x="0" y="29"/>
                  </a:cubicBezTo>
                  <a:cubicBezTo>
                    <a:pt x="722" y="29"/>
                    <a:pt x="722" y="29"/>
                    <a:pt x="722" y="29"/>
                  </a:cubicBezTo>
                  <a:cubicBezTo>
                    <a:pt x="722" y="13"/>
                    <a:pt x="709" y="0"/>
                    <a:pt x="693" y="0"/>
                  </a:cubicBezTo>
                  <a:close/>
                </a:path>
              </a:pathLst>
            </a:custGeom>
            <a:solidFill>
              <a:srgbClr val="4D4D4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11"/>
            <p:cNvSpPr>
              <a:spLocks noEditPoints="1"/>
            </p:cNvSpPr>
            <p:nvPr/>
          </p:nvSpPr>
          <p:spPr bwMode="auto">
            <a:xfrm>
              <a:off x="1017920" y="4095878"/>
              <a:ext cx="2542885" cy="1136454"/>
            </a:xfrm>
            <a:custGeom>
              <a:avLst/>
              <a:gdLst>
                <a:gd name="T0" fmla="*/ 1533 w 1597"/>
                <a:gd name="T1" fmla="*/ 472 h 714"/>
                <a:gd name="T2" fmla="*/ 1534 w 1597"/>
                <a:gd name="T3" fmla="*/ 459 h 714"/>
                <a:gd name="T4" fmla="*/ 1396 w 1597"/>
                <a:gd name="T5" fmla="*/ 328 h 714"/>
                <a:gd name="T6" fmla="*/ 1285 w 1597"/>
                <a:gd name="T7" fmla="*/ 381 h 714"/>
                <a:gd name="T8" fmla="*/ 1266 w 1597"/>
                <a:gd name="T9" fmla="*/ 376 h 714"/>
                <a:gd name="T10" fmla="*/ 1107 w 1597"/>
                <a:gd name="T11" fmla="*/ 238 h 714"/>
                <a:gd name="T12" fmla="*/ 1008 w 1597"/>
                <a:gd name="T13" fmla="*/ 271 h 714"/>
                <a:gd name="T14" fmla="*/ 896 w 1597"/>
                <a:gd name="T15" fmla="*/ 208 h 714"/>
                <a:gd name="T16" fmla="*/ 846 w 1597"/>
                <a:gd name="T17" fmla="*/ 218 h 714"/>
                <a:gd name="T18" fmla="*/ 707 w 1597"/>
                <a:gd name="T19" fmla="*/ 107 h 714"/>
                <a:gd name="T20" fmla="*/ 690 w 1597"/>
                <a:gd name="T21" fmla="*/ 108 h 714"/>
                <a:gd name="T22" fmla="*/ 575 w 1597"/>
                <a:gd name="T23" fmla="*/ 0 h 714"/>
                <a:gd name="T24" fmla="*/ 472 w 1597"/>
                <a:gd name="T25" fmla="*/ 61 h 714"/>
                <a:gd name="T26" fmla="*/ 460 w 1597"/>
                <a:gd name="T27" fmla="*/ 59 h 714"/>
                <a:gd name="T28" fmla="*/ 400 w 1597"/>
                <a:gd name="T29" fmla="*/ 116 h 714"/>
                <a:gd name="T30" fmla="*/ 402 w 1597"/>
                <a:gd name="T31" fmla="*/ 133 h 714"/>
                <a:gd name="T32" fmla="*/ 333 w 1597"/>
                <a:gd name="T33" fmla="*/ 210 h 714"/>
                <a:gd name="T34" fmla="*/ 311 w 1597"/>
                <a:gd name="T35" fmla="*/ 208 h 714"/>
                <a:gd name="T36" fmla="*/ 213 w 1597"/>
                <a:gd name="T37" fmla="*/ 286 h 714"/>
                <a:gd name="T38" fmla="*/ 109 w 1597"/>
                <a:gd name="T39" fmla="*/ 437 h 714"/>
                <a:gd name="T40" fmla="*/ 109 w 1597"/>
                <a:gd name="T41" fmla="*/ 451 h 714"/>
                <a:gd name="T42" fmla="*/ 0 w 1597"/>
                <a:gd name="T43" fmla="*/ 633 h 714"/>
                <a:gd name="T44" fmla="*/ 17 w 1597"/>
                <a:gd name="T45" fmla="*/ 714 h 714"/>
                <a:gd name="T46" fmla="*/ 1546 w 1597"/>
                <a:gd name="T47" fmla="*/ 714 h 714"/>
                <a:gd name="T48" fmla="*/ 1597 w 1597"/>
                <a:gd name="T49" fmla="*/ 598 h 714"/>
                <a:gd name="T50" fmla="*/ 1533 w 1597"/>
                <a:gd name="T51" fmla="*/ 472 h 714"/>
                <a:gd name="T52" fmla="*/ 581 w 1597"/>
                <a:gd name="T53" fmla="*/ 390 h 714"/>
                <a:gd name="T54" fmla="*/ 564 w 1597"/>
                <a:gd name="T55" fmla="*/ 356 h 714"/>
                <a:gd name="T56" fmla="*/ 595 w 1597"/>
                <a:gd name="T57" fmla="*/ 319 h 714"/>
                <a:gd name="T58" fmla="*/ 615 w 1597"/>
                <a:gd name="T59" fmla="*/ 340 h 714"/>
                <a:gd name="T60" fmla="*/ 609 w 1597"/>
                <a:gd name="T61" fmla="*/ 376 h 714"/>
                <a:gd name="T62" fmla="*/ 610 w 1597"/>
                <a:gd name="T63" fmla="*/ 382 h 714"/>
                <a:gd name="T64" fmla="*/ 581 w 1597"/>
                <a:gd name="T65" fmla="*/ 39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7" h="714">
                  <a:moveTo>
                    <a:pt x="1533" y="472"/>
                  </a:moveTo>
                  <a:cubicBezTo>
                    <a:pt x="1534" y="468"/>
                    <a:pt x="1534" y="463"/>
                    <a:pt x="1534" y="459"/>
                  </a:cubicBezTo>
                  <a:cubicBezTo>
                    <a:pt x="1534" y="386"/>
                    <a:pt x="1472" y="328"/>
                    <a:pt x="1396" y="328"/>
                  </a:cubicBezTo>
                  <a:cubicBezTo>
                    <a:pt x="1350" y="328"/>
                    <a:pt x="1310" y="349"/>
                    <a:pt x="1285" y="381"/>
                  </a:cubicBezTo>
                  <a:cubicBezTo>
                    <a:pt x="1279" y="379"/>
                    <a:pt x="1273" y="377"/>
                    <a:pt x="1266" y="376"/>
                  </a:cubicBezTo>
                  <a:cubicBezTo>
                    <a:pt x="1259" y="299"/>
                    <a:pt x="1190" y="238"/>
                    <a:pt x="1107" y="238"/>
                  </a:cubicBezTo>
                  <a:cubicBezTo>
                    <a:pt x="1069" y="238"/>
                    <a:pt x="1035" y="251"/>
                    <a:pt x="1008" y="271"/>
                  </a:cubicBezTo>
                  <a:cubicBezTo>
                    <a:pt x="986" y="233"/>
                    <a:pt x="945" y="208"/>
                    <a:pt x="896" y="208"/>
                  </a:cubicBezTo>
                  <a:cubicBezTo>
                    <a:pt x="878" y="208"/>
                    <a:pt x="861" y="211"/>
                    <a:pt x="846" y="218"/>
                  </a:cubicBezTo>
                  <a:cubicBezTo>
                    <a:pt x="835" y="155"/>
                    <a:pt x="777" y="107"/>
                    <a:pt x="707" y="107"/>
                  </a:cubicBezTo>
                  <a:cubicBezTo>
                    <a:pt x="702" y="107"/>
                    <a:pt x="696" y="107"/>
                    <a:pt x="690" y="108"/>
                  </a:cubicBezTo>
                  <a:cubicBezTo>
                    <a:pt x="690" y="48"/>
                    <a:pt x="638" y="0"/>
                    <a:pt x="575" y="0"/>
                  </a:cubicBezTo>
                  <a:cubicBezTo>
                    <a:pt x="530" y="0"/>
                    <a:pt x="491" y="25"/>
                    <a:pt x="472" y="61"/>
                  </a:cubicBezTo>
                  <a:cubicBezTo>
                    <a:pt x="468" y="60"/>
                    <a:pt x="464" y="59"/>
                    <a:pt x="460" y="59"/>
                  </a:cubicBezTo>
                  <a:cubicBezTo>
                    <a:pt x="427" y="59"/>
                    <a:pt x="400" y="85"/>
                    <a:pt x="400" y="116"/>
                  </a:cubicBezTo>
                  <a:cubicBezTo>
                    <a:pt x="400" y="122"/>
                    <a:pt x="401" y="127"/>
                    <a:pt x="402" y="133"/>
                  </a:cubicBezTo>
                  <a:cubicBezTo>
                    <a:pt x="370" y="149"/>
                    <a:pt x="345" y="177"/>
                    <a:pt x="333" y="210"/>
                  </a:cubicBezTo>
                  <a:cubicBezTo>
                    <a:pt x="326" y="209"/>
                    <a:pt x="319" y="208"/>
                    <a:pt x="311" y="208"/>
                  </a:cubicBezTo>
                  <a:cubicBezTo>
                    <a:pt x="262" y="208"/>
                    <a:pt x="221" y="242"/>
                    <a:pt x="213" y="286"/>
                  </a:cubicBezTo>
                  <a:cubicBezTo>
                    <a:pt x="151" y="312"/>
                    <a:pt x="109" y="370"/>
                    <a:pt x="109" y="437"/>
                  </a:cubicBezTo>
                  <a:cubicBezTo>
                    <a:pt x="109" y="442"/>
                    <a:pt x="109" y="446"/>
                    <a:pt x="109" y="451"/>
                  </a:cubicBezTo>
                  <a:cubicBezTo>
                    <a:pt x="44" y="488"/>
                    <a:pt x="0" y="555"/>
                    <a:pt x="0" y="633"/>
                  </a:cubicBezTo>
                  <a:cubicBezTo>
                    <a:pt x="0" y="661"/>
                    <a:pt x="6" y="689"/>
                    <a:pt x="17" y="714"/>
                  </a:cubicBezTo>
                  <a:cubicBezTo>
                    <a:pt x="1546" y="714"/>
                    <a:pt x="1546" y="714"/>
                    <a:pt x="1546" y="714"/>
                  </a:cubicBezTo>
                  <a:cubicBezTo>
                    <a:pt x="1578" y="684"/>
                    <a:pt x="1597" y="644"/>
                    <a:pt x="1597" y="598"/>
                  </a:cubicBezTo>
                  <a:cubicBezTo>
                    <a:pt x="1597" y="547"/>
                    <a:pt x="1572" y="502"/>
                    <a:pt x="1533" y="472"/>
                  </a:cubicBezTo>
                  <a:close/>
                  <a:moveTo>
                    <a:pt x="581" y="390"/>
                  </a:moveTo>
                  <a:cubicBezTo>
                    <a:pt x="578" y="377"/>
                    <a:pt x="572" y="365"/>
                    <a:pt x="564" y="356"/>
                  </a:cubicBezTo>
                  <a:cubicBezTo>
                    <a:pt x="576" y="345"/>
                    <a:pt x="587" y="333"/>
                    <a:pt x="595" y="319"/>
                  </a:cubicBezTo>
                  <a:cubicBezTo>
                    <a:pt x="601" y="327"/>
                    <a:pt x="608" y="334"/>
                    <a:pt x="615" y="340"/>
                  </a:cubicBezTo>
                  <a:cubicBezTo>
                    <a:pt x="611" y="351"/>
                    <a:pt x="609" y="363"/>
                    <a:pt x="609" y="376"/>
                  </a:cubicBezTo>
                  <a:cubicBezTo>
                    <a:pt x="609" y="378"/>
                    <a:pt x="610" y="380"/>
                    <a:pt x="610" y="382"/>
                  </a:cubicBezTo>
                  <a:cubicBezTo>
                    <a:pt x="600" y="384"/>
                    <a:pt x="590" y="386"/>
                    <a:pt x="581" y="390"/>
                  </a:cubicBezTo>
                  <a:close/>
                </a:path>
              </a:pathLst>
            </a:custGeom>
            <a:solidFill>
              <a:srgbClr val="F1F1F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12"/>
            <p:cNvSpPr>
              <a:spLocks/>
            </p:cNvSpPr>
            <p:nvPr/>
          </p:nvSpPr>
          <p:spPr bwMode="auto">
            <a:xfrm>
              <a:off x="1810030" y="3099280"/>
              <a:ext cx="1890500" cy="1993508"/>
            </a:xfrm>
            <a:custGeom>
              <a:avLst/>
              <a:gdLst>
                <a:gd name="T0" fmla="*/ 1060 w 1187"/>
                <a:gd name="T1" fmla="*/ 0 h 1252"/>
                <a:gd name="T2" fmla="*/ 832 w 1187"/>
                <a:gd name="T3" fmla="*/ 228 h 1252"/>
                <a:gd name="T4" fmla="*/ 729 w 1187"/>
                <a:gd name="T5" fmla="*/ 312 h 1252"/>
                <a:gd name="T6" fmla="*/ 512 w 1187"/>
                <a:gd name="T7" fmla="*/ 432 h 1252"/>
                <a:gd name="T8" fmla="*/ 342 w 1187"/>
                <a:gd name="T9" fmla="*/ 509 h 1252"/>
                <a:gd name="T10" fmla="*/ 222 w 1187"/>
                <a:gd name="T11" fmla="*/ 568 h 1252"/>
                <a:gd name="T12" fmla="*/ 141 w 1187"/>
                <a:gd name="T13" fmla="*/ 619 h 1252"/>
                <a:gd name="T14" fmla="*/ 88 w 1187"/>
                <a:gd name="T15" fmla="*/ 664 h 1252"/>
                <a:gd name="T16" fmla="*/ 53 w 1187"/>
                <a:gd name="T17" fmla="*/ 704 h 1252"/>
                <a:gd name="T18" fmla="*/ 14 w 1187"/>
                <a:gd name="T19" fmla="*/ 777 h 1252"/>
                <a:gd name="T20" fmla="*/ 0 w 1187"/>
                <a:gd name="T21" fmla="*/ 862 h 1252"/>
                <a:gd name="T22" fmla="*/ 15 w 1187"/>
                <a:gd name="T23" fmla="*/ 954 h 1252"/>
                <a:gd name="T24" fmla="*/ 84 w 1187"/>
                <a:gd name="T25" fmla="*/ 1095 h 1252"/>
                <a:gd name="T26" fmla="*/ 210 w 1187"/>
                <a:gd name="T27" fmla="*/ 1252 h 1252"/>
                <a:gd name="T28" fmla="*/ 342 w 1187"/>
                <a:gd name="T29" fmla="*/ 1129 h 1252"/>
                <a:gd name="T30" fmla="*/ 263 w 1187"/>
                <a:gd name="T31" fmla="*/ 1036 h 1252"/>
                <a:gd name="T32" fmla="*/ 197 w 1187"/>
                <a:gd name="T33" fmla="*/ 929 h 1252"/>
                <a:gd name="T34" fmla="*/ 184 w 1187"/>
                <a:gd name="T35" fmla="*/ 890 h 1252"/>
                <a:gd name="T36" fmla="*/ 180 w 1187"/>
                <a:gd name="T37" fmla="*/ 862 h 1252"/>
                <a:gd name="T38" fmla="*/ 183 w 1187"/>
                <a:gd name="T39" fmla="*/ 841 h 1252"/>
                <a:gd name="T40" fmla="*/ 191 w 1187"/>
                <a:gd name="T41" fmla="*/ 822 h 1252"/>
                <a:gd name="T42" fmla="*/ 204 w 1187"/>
                <a:gd name="T43" fmla="*/ 803 h 1252"/>
                <a:gd name="T44" fmla="*/ 249 w 1187"/>
                <a:gd name="T45" fmla="*/ 763 h 1252"/>
                <a:gd name="T46" fmla="*/ 309 w 1187"/>
                <a:gd name="T47" fmla="*/ 726 h 1252"/>
                <a:gd name="T48" fmla="*/ 451 w 1187"/>
                <a:gd name="T49" fmla="*/ 657 h 1252"/>
                <a:gd name="T50" fmla="*/ 707 w 1187"/>
                <a:gd name="T51" fmla="*/ 535 h 1252"/>
                <a:gd name="T52" fmla="*/ 838 w 1187"/>
                <a:gd name="T53" fmla="*/ 456 h 1252"/>
                <a:gd name="T54" fmla="*/ 959 w 1187"/>
                <a:gd name="T55" fmla="*/ 355 h 1252"/>
                <a:gd name="T56" fmla="*/ 1152 w 1187"/>
                <a:gd name="T57" fmla="*/ 162 h 1252"/>
                <a:gd name="T58" fmla="*/ 1181 w 1187"/>
                <a:gd name="T59" fmla="*/ 133 h 1252"/>
                <a:gd name="T60" fmla="*/ 1187 w 1187"/>
                <a:gd name="T61" fmla="*/ 127 h 1252"/>
                <a:gd name="T62" fmla="*/ 1060 w 1187"/>
                <a:gd name="T63" fmla="*/ 0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87" h="1252">
                  <a:moveTo>
                    <a:pt x="1060" y="0"/>
                  </a:moveTo>
                  <a:cubicBezTo>
                    <a:pt x="1060" y="0"/>
                    <a:pt x="1043" y="16"/>
                    <a:pt x="832" y="228"/>
                  </a:cubicBezTo>
                  <a:cubicBezTo>
                    <a:pt x="801" y="258"/>
                    <a:pt x="766" y="286"/>
                    <a:pt x="729" y="312"/>
                  </a:cubicBezTo>
                  <a:cubicBezTo>
                    <a:pt x="663" y="358"/>
                    <a:pt x="588" y="396"/>
                    <a:pt x="512" y="432"/>
                  </a:cubicBezTo>
                  <a:cubicBezTo>
                    <a:pt x="455" y="459"/>
                    <a:pt x="397" y="484"/>
                    <a:pt x="342" y="509"/>
                  </a:cubicBezTo>
                  <a:cubicBezTo>
                    <a:pt x="300" y="528"/>
                    <a:pt x="260" y="547"/>
                    <a:pt x="222" y="568"/>
                  </a:cubicBezTo>
                  <a:cubicBezTo>
                    <a:pt x="194" y="584"/>
                    <a:pt x="167" y="600"/>
                    <a:pt x="141" y="619"/>
                  </a:cubicBezTo>
                  <a:cubicBezTo>
                    <a:pt x="122" y="633"/>
                    <a:pt x="104" y="648"/>
                    <a:pt x="88" y="664"/>
                  </a:cubicBezTo>
                  <a:cubicBezTo>
                    <a:pt x="75" y="677"/>
                    <a:pt x="63" y="690"/>
                    <a:pt x="53" y="704"/>
                  </a:cubicBezTo>
                  <a:cubicBezTo>
                    <a:pt x="37" y="726"/>
                    <a:pt x="24" y="751"/>
                    <a:pt x="14" y="777"/>
                  </a:cubicBezTo>
                  <a:cubicBezTo>
                    <a:pt x="5" y="804"/>
                    <a:pt x="0" y="833"/>
                    <a:pt x="0" y="862"/>
                  </a:cubicBezTo>
                  <a:cubicBezTo>
                    <a:pt x="0" y="893"/>
                    <a:pt x="5" y="923"/>
                    <a:pt x="15" y="954"/>
                  </a:cubicBezTo>
                  <a:cubicBezTo>
                    <a:pt x="29" y="1000"/>
                    <a:pt x="52" y="1046"/>
                    <a:pt x="84" y="1095"/>
                  </a:cubicBezTo>
                  <a:cubicBezTo>
                    <a:pt x="116" y="1144"/>
                    <a:pt x="158" y="1196"/>
                    <a:pt x="210" y="1252"/>
                  </a:cubicBezTo>
                  <a:cubicBezTo>
                    <a:pt x="342" y="1129"/>
                    <a:pt x="342" y="1129"/>
                    <a:pt x="342" y="1129"/>
                  </a:cubicBezTo>
                  <a:cubicBezTo>
                    <a:pt x="310" y="1096"/>
                    <a:pt x="284" y="1065"/>
                    <a:pt x="263" y="1036"/>
                  </a:cubicBezTo>
                  <a:cubicBezTo>
                    <a:pt x="231" y="994"/>
                    <a:pt x="209" y="958"/>
                    <a:pt x="197" y="929"/>
                  </a:cubicBezTo>
                  <a:cubicBezTo>
                    <a:pt x="191" y="914"/>
                    <a:pt x="186" y="901"/>
                    <a:pt x="184" y="890"/>
                  </a:cubicBezTo>
                  <a:cubicBezTo>
                    <a:pt x="181" y="879"/>
                    <a:pt x="180" y="870"/>
                    <a:pt x="180" y="862"/>
                  </a:cubicBezTo>
                  <a:cubicBezTo>
                    <a:pt x="180" y="854"/>
                    <a:pt x="181" y="847"/>
                    <a:pt x="183" y="841"/>
                  </a:cubicBezTo>
                  <a:cubicBezTo>
                    <a:pt x="185" y="834"/>
                    <a:pt x="187" y="829"/>
                    <a:pt x="191" y="822"/>
                  </a:cubicBezTo>
                  <a:cubicBezTo>
                    <a:pt x="194" y="816"/>
                    <a:pt x="198" y="810"/>
                    <a:pt x="204" y="803"/>
                  </a:cubicBezTo>
                  <a:cubicBezTo>
                    <a:pt x="214" y="791"/>
                    <a:pt x="229" y="777"/>
                    <a:pt x="249" y="763"/>
                  </a:cubicBezTo>
                  <a:cubicBezTo>
                    <a:pt x="266" y="751"/>
                    <a:pt x="286" y="738"/>
                    <a:pt x="309" y="726"/>
                  </a:cubicBezTo>
                  <a:cubicBezTo>
                    <a:pt x="349" y="703"/>
                    <a:pt x="398" y="681"/>
                    <a:pt x="451" y="657"/>
                  </a:cubicBezTo>
                  <a:cubicBezTo>
                    <a:pt x="530" y="621"/>
                    <a:pt x="619" y="583"/>
                    <a:pt x="707" y="535"/>
                  </a:cubicBezTo>
                  <a:cubicBezTo>
                    <a:pt x="752" y="512"/>
                    <a:pt x="796" y="485"/>
                    <a:pt x="838" y="456"/>
                  </a:cubicBezTo>
                  <a:cubicBezTo>
                    <a:pt x="880" y="426"/>
                    <a:pt x="921" y="393"/>
                    <a:pt x="959" y="355"/>
                  </a:cubicBezTo>
                  <a:cubicBezTo>
                    <a:pt x="1065" y="249"/>
                    <a:pt x="1122" y="192"/>
                    <a:pt x="1152" y="162"/>
                  </a:cubicBezTo>
                  <a:cubicBezTo>
                    <a:pt x="1168" y="146"/>
                    <a:pt x="1176" y="138"/>
                    <a:pt x="1181" y="133"/>
                  </a:cubicBezTo>
                  <a:cubicBezTo>
                    <a:pt x="1186" y="128"/>
                    <a:pt x="1187" y="127"/>
                    <a:pt x="1187" y="127"/>
                  </a:cubicBezTo>
                  <a:lnTo>
                    <a:pt x="1060" y="0"/>
                  </a:lnTo>
                  <a:close/>
                </a:path>
              </a:pathLst>
            </a:custGeom>
            <a:solidFill>
              <a:srgbClr val="F1F1F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3"/>
            <p:cNvSpPr>
              <a:spLocks/>
            </p:cNvSpPr>
            <p:nvPr/>
          </p:nvSpPr>
          <p:spPr bwMode="auto">
            <a:xfrm>
              <a:off x="1194002" y="4629588"/>
              <a:ext cx="1920124" cy="603237"/>
            </a:xfrm>
            <a:custGeom>
              <a:avLst/>
              <a:gdLst>
                <a:gd name="T0" fmla="*/ 38 w 1206"/>
                <a:gd name="T1" fmla="*/ 379 h 379"/>
                <a:gd name="T2" fmla="*/ 0 w 1206"/>
                <a:gd name="T3" fmla="*/ 287 h 379"/>
                <a:gd name="T4" fmla="*/ 48 w 1206"/>
                <a:gd name="T5" fmla="*/ 186 h 379"/>
                <a:gd name="T6" fmla="*/ 48 w 1206"/>
                <a:gd name="T7" fmla="*/ 176 h 379"/>
                <a:gd name="T8" fmla="*/ 152 w 1206"/>
                <a:gd name="T9" fmla="*/ 71 h 379"/>
                <a:gd name="T10" fmla="*/ 236 w 1206"/>
                <a:gd name="T11" fmla="*/ 114 h 379"/>
                <a:gd name="T12" fmla="*/ 250 w 1206"/>
                <a:gd name="T13" fmla="*/ 110 h 379"/>
                <a:gd name="T14" fmla="*/ 370 w 1206"/>
                <a:gd name="T15" fmla="*/ 0 h 379"/>
                <a:gd name="T16" fmla="*/ 487 w 1206"/>
                <a:gd name="T17" fmla="*/ 91 h 379"/>
                <a:gd name="T18" fmla="*/ 501 w 1206"/>
                <a:gd name="T19" fmla="*/ 89 h 379"/>
                <a:gd name="T20" fmla="*/ 552 w 1206"/>
                <a:gd name="T21" fmla="*/ 110 h 379"/>
                <a:gd name="T22" fmla="*/ 552 w 1206"/>
                <a:gd name="T23" fmla="*/ 110 h 379"/>
                <a:gd name="T24" fmla="*/ 649 w 1206"/>
                <a:gd name="T25" fmla="*/ 13 h 379"/>
                <a:gd name="T26" fmla="*/ 746 w 1206"/>
                <a:gd name="T27" fmla="*/ 110 h 379"/>
                <a:gd name="T28" fmla="*/ 746 w 1206"/>
                <a:gd name="T29" fmla="*/ 115 h 379"/>
                <a:gd name="T30" fmla="*/ 767 w 1206"/>
                <a:gd name="T31" fmla="*/ 121 h 379"/>
                <a:gd name="T32" fmla="*/ 827 w 1206"/>
                <a:gd name="T33" fmla="*/ 71 h 379"/>
                <a:gd name="T34" fmla="*/ 877 w 1206"/>
                <a:gd name="T35" fmla="*/ 98 h 379"/>
                <a:gd name="T36" fmla="*/ 993 w 1206"/>
                <a:gd name="T37" fmla="*/ 27 h 379"/>
                <a:gd name="T38" fmla="*/ 1124 w 1206"/>
                <a:gd name="T39" fmla="*/ 158 h 379"/>
                <a:gd name="T40" fmla="*/ 1123 w 1206"/>
                <a:gd name="T41" fmla="*/ 170 h 379"/>
                <a:gd name="T42" fmla="*/ 1206 w 1206"/>
                <a:gd name="T43" fmla="*/ 314 h 379"/>
                <a:gd name="T44" fmla="*/ 1193 w 1206"/>
                <a:gd name="T45" fmla="*/ 379 h 379"/>
                <a:gd name="T46" fmla="*/ 38 w 1206"/>
                <a:gd name="T47"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6" h="379">
                  <a:moveTo>
                    <a:pt x="38" y="379"/>
                  </a:moveTo>
                  <a:cubicBezTo>
                    <a:pt x="15" y="355"/>
                    <a:pt x="0" y="323"/>
                    <a:pt x="0" y="287"/>
                  </a:cubicBezTo>
                  <a:cubicBezTo>
                    <a:pt x="0" y="246"/>
                    <a:pt x="19" y="210"/>
                    <a:pt x="48" y="186"/>
                  </a:cubicBezTo>
                  <a:cubicBezTo>
                    <a:pt x="48" y="183"/>
                    <a:pt x="48" y="179"/>
                    <a:pt x="48" y="176"/>
                  </a:cubicBezTo>
                  <a:cubicBezTo>
                    <a:pt x="48" y="118"/>
                    <a:pt x="94" y="71"/>
                    <a:pt x="152" y="71"/>
                  </a:cubicBezTo>
                  <a:cubicBezTo>
                    <a:pt x="186" y="71"/>
                    <a:pt x="217" y="88"/>
                    <a:pt x="236" y="114"/>
                  </a:cubicBezTo>
                  <a:cubicBezTo>
                    <a:pt x="240" y="112"/>
                    <a:pt x="245" y="111"/>
                    <a:pt x="250" y="110"/>
                  </a:cubicBezTo>
                  <a:cubicBezTo>
                    <a:pt x="256" y="49"/>
                    <a:pt x="307" y="0"/>
                    <a:pt x="370" y="0"/>
                  </a:cubicBezTo>
                  <a:cubicBezTo>
                    <a:pt x="427" y="0"/>
                    <a:pt x="474" y="39"/>
                    <a:pt x="487" y="91"/>
                  </a:cubicBezTo>
                  <a:cubicBezTo>
                    <a:pt x="492" y="90"/>
                    <a:pt x="496" y="89"/>
                    <a:pt x="501" y="89"/>
                  </a:cubicBezTo>
                  <a:cubicBezTo>
                    <a:pt x="521" y="89"/>
                    <a:pt x="539" y="97"/>
                    <a:pt x="552" y="110"/>
                  </a:cubicBezTo>
                  <a:cubicBezTo>
                    <a:pt x="552" y="110"/>
                    <a:pt x="552" y="110"/>
                    <a:pt x="552" y="110"/>
                  </a:cubicBezTo>
                  <a:cubicBezTo>
                    <a:pt x="552" y="56"/>
                    <a:pt x="596" y="13"/>
                    <a:pt x="649" y="13"/>
                  </a:cubicBezTo>
                  <a:cubicBezTo>
                    <a:pt x="703" y="13"/>
                    <a:pt x="746" y="56"/>
                    <a:pt x="746" y="110"/>
                  </a:cubicBezTo>
                  <a:cubicBezTo>
                    <a:pt x="746" y="111"/>
                    <a:pt x="746" y="113"/>
                    <a:pt x="746" y="115"/>
                  </a:cubicBezTo>
                  <a:cubicBezTo>
                    <a:pt x="753" y="116"/>
                    <a:pt x="760" y="118"/>
                    <a:pt x="767" y="121"/>
                  </a:cubicBezTo>
                  <a:cubicBezTo>
                    <a:pt x="773" y="93"/>
                    <a:pt x="797" y="71"/>
                    <a:pt x="827" y="71"/>
                  </a:cubicBezTo>
                  <a:cubicBezTo>
                    <a:pt x="848" y="71"/>
                    <a:pt x="866" y="82"/>
                    <a:pt x="877" y="98"/>
                  </a:cubicBezTo>
                  <a:cubicBezTo>
                    <a:pt x="899" y="56"/>
                    <a:pt x="943" y="27"/>
                    <a:pt x="993" y="27"/>
                  </a:cubicBezTo>
                  <a:cubicBezTo>
                    <a:pt x="1065" y="27"/>
                    <a:pt x="1124" y="86"/>
                    <a:pt x="1124" y="158"/>
                  </a:cubicBezTo>
                  <a:cubicBezTo>
                    <a:pt x="1124" y="162"/>
                    <a:pt x="1124" y="166"/>
                    <a:pt x="1123" y="170"/>
                  </a:cubicBezTo>
                  <a:cubicBezTo>
                    <a:pt x="1173" y="199"/>
                    <a:pt x="1206" y="253"/>
                    <a:pt x="1206" y="314"/>
                  </a:cubicBezTo>
                  <a:cubicBezTo>
                    <a:pt x="1206" y="337"/>
                    <a:pt x="1201" y="359"/>
                    <a:pt x="1193" y="379"/>
                  </a:cubicBezTo>
                  <a:lnTo>
                    <a:pt x="38" y="379"/>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4"/>
            <p:cNvSpPr>
              <a:spLocks/>
            </p:cNvSpPr>
            <p:nvPr/>
          </p:nvSpPr>
          <p:spPr bwMode="auto">
            <a:xfrm>
              <a:off x="1845713" y="3123517"/>
              <a:ext cx="1829234" cy="1945707"/>
            </a:xfrm>
            <a:custGeom>
              <a:avLst/>
              <a:gdLst>
                <a:gd name="T0" fmla="*/ 1053 w 1149"/>
                <a:gd name="T1" fmla="*/ 0 h 1222"/>
                <a:gd name="T2" fmla="*/ 825 w 1149"/>
                <a:gd name="T3" fmla="*/ 228 h 1222"/>
                <a:gd name="T4" fmla="*/ 597 w 1149"/>
                <a:gd name="T5" fmla="*/ 389 h 1222"/>
                <a:gd name="T6" fmla="*/ 401 w 1149"/>
                <a:gd name="T7" fmla="*/ 481 h 1222"/>
                <a:gd name="T8" fmla="*/ 260 w 1149"/>
                <a:gd name="T9" fmla="*/ 547 h 1222"/>
                <a:gd name="T10" fmla="*/ 165 w 1149"/>
                <a:gd name="T11" fmla="*/ 600 h 1222"/>
                <a:gd name="T12" fmla="*/ 102 w 1149"/>
                <a:gd name="T13" fmla="*/ 645 h 1222"/>
                <a:gd name="T14" fmla="*/ 62 w 1149"/>
                <a:gd name="T15" fmla="*/ 686 h 1222"/>
                <a:gd name="T16" fmla="*/ 17 w 1149"/>
                <a:gd name="T17" fmla="*/ 759 h 1222"/>
                <a:gd name="T18" fmla="*/ 0 w 1149"/>
                <a:gd name="T19" fmla="*/ 847 h 1222"/>
                <a:gd name="T20" fmla="*/ 14 w 1149"/>
                <a:gd name="T21" fmla="*/ 933 h 1222"/>
                <a:gd name="T22" fmla="*/ 80 w 1149"/>
                <a:gd name="T23" fmla="*/ 1068 h 1222"/>
                <a:gd name="T24" fmla="*/ 204 w 1149"/>
                <a:gd name="T25" fmla="*/ 1222 h 1222"/>
                <a:gd name="T26" fmla="*/ 304 w 1149"/>
                <a:gd name="T27" fmla="*/ 1129 h 1222"/>
                <a:gd name="T28" fmla="*/ 223 w 1149"/>
                <a:gd name="T29" fmla="*/ 1035 h 1222"/>
                <a:gd name="T30" fmla="*/ 155 w 1149"/>
                <a:gd name="T31" fmla="*/ 922 h 1222"/>
                <a:gd name="T32" fmla="*/ 140 w 1149"/>
                <a:gd name="T33" fmla="*/ 880 h 1222"/>
                <a:gd name="T34" fmla="*/ 136 w 1149"/>
                <a:gd name="T35" fmla="*/ 847 h 1222"/>
                <a:gd name="T36" fmla="*/ 140 w 1149"/>
                <a:gd name="T37" fmla="*/ 820 h 1222"/>
                <a:gd name="T38" fmla="*/ 150 w 1149"/>
                <a:gd name="T39" fmla="*/ 797 h 1222"/>
                <a:gd name="T40" fmla="*/ 165 w 1149"/>
                <a:gd name="T41" fmla="*/ 774 h 1222"/>
                <a:gd name="T42" fmla="*/ 214 w 1149"/>
                <a:gd name="T43" fmla="*/ 731 h 1222"/>
                <a:gd name="T44" fmla="*/ 276 w 1149"/>
                <a:gd name="T45" fmla="*/ 691 h 1222"/>
                <a:gd name="T46" fmla="*/ 420 w 1149"/>
                <a:gd name="T47" fmla="*/ 622 h 1222"/>
                <a:gd name="T48" fmla="*/ 675 w 1149"/>
                <a:gd name="T49" fmla="*/ 501 h 1222"/>
                <a:gd name="T50" fmla="*/ 922 w 1149"/>
                <a:gd name="T51" fmla="*/ 324 h 1222"/>
                <a:gd name="T52" fmla="*/ 1115 w 1149"/>
                <a:gd name="T53" fmla="*/ 131 h 1222"/>
                <a:gd name="T54" fmla="*/ 1144 w 1149"/>
                <a:gd name="T55" fmla="*/ 102 h 1222"/>
                <a:gd name="T56" fmla="*/ 1149 w 1149"/>
                <a:gd name="T57" fmla="*/ 96 h 1222"/>
                <a:gd name="T58" fmla="*/ 1053 w 1149"/>
                <a:gd name="T59" fmla="*/ 0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49" h="1222">
                  <a:moveTo>
                    <a:pt x="1053" y="0"/>
                  </a:moveTo>
                  <a:cubicBezTo>
                    <a:pt x="1053" y="0"/>
                    <a:pt x="1037" y="17"/>
                    <a:pt x="825" y="228"/>
                  </a:cubicBezTo>
                  <a:cubicBezTo>
                    <a:pt x="762" y="292"/>
                    <a:pt x="682" y="344"/>
                    <a:pt x="597" y="389"/>
                  </a:cubicBezTo>
                  <a:cubicBezTo>
                    <a:pt x="533" y="423"/>
                    <a:pt x="466" y="453"/>
                    <a:pt x="401" y="481"/>
                  </a:cubicBezTo>
                  <a:cubicBezTo>
                    <a:pt x="352" y="503"/>
                    <a:pt x="305" y="524"/>
                    <a:pt x="260" y="547"/>
                  </a:cubicBezTo>
                  <a:cubicBezTo>
                    <a:pt x="226" y="563"/>
                    <a:pt x="194" y="581"/>
                    <a:pt x="165" y="600"/>
                  </a:cubicBezTo>
                  <a:cubicBezTo>
                    <a:pt x="142" y="614"/>
                    <a:pt x="121" y="629"/>
                    <a:pt x="102" y="645"/>
                  </a:cubicBezTo>
                  <a:cubicBezTo>
                    <a:pt x="88" y="658"/>
                    <a:pt x="74" y="671"/>
                    <a:pt x="62" y="686"/>
                  </a:cubicBezTo>
                  <a:cubicBezTo>
                    <a:pt x="44" y="707"/>
                    <a:pt x="28" y="732"/>
                    <a:pt x="17" y="759"/>
                  </a:cubicBezTo>
                  <a:cubicBezTo>
                    <a:pt x="6" y="786"/>
                    <a:pt x="0" y="816"/>
                    <a:pt x="0" y="847"/>
                  </a:cubicBezTo>
                  <a:cubicBezTo>
                    <a:pt x="0" y="875"/>
                    <a:pt x="5" y="904"/>
                    <a:pt x="14" y="933"/>
                  </a:cubicBezTo>
                  <a:cubicBezTo>
                    <a:pt x="27" y="976"/>
                    <a:pt x="49" y="1021"/>
                    <a:pt x="80" y="1068"/>
                  </a:cubicBezTo>
                  <a:cubicBezTo>
                    <a:pt x="112" y="1116"/>
                    <a:pt x="153" y="1166"/>
                    <a:pt x="204" y="1222"/>
                  </a:cubicBezTo>
                  <a:cubicBezTo>
                    <a:pt x="304" y="1129"/>
                    <a:pt x="304" y="1129"/>
                    <a:pt x="304" y="1129"/>
                  </a:cubicBezTo>
                  <a:cubicBezTo>
                    <a:pt x="272" y="1095"/>
                    <a:pt x="245" y="1064"/>
                    <a:pt x="223" y="1035"/>
                  </a:cubicBezTo>
                  <a:cubicBezTo>
                    <a:pt x="190" y="991"/>
                    <a:pt x="168" y="954"/>
                    <a:pt x="155" y="922"/>
                  </a:cubicBezTo>
                  <a:cubicBezTo>
                    <a:pt x="148" y="907"/>
                    <a:pt x="143" y="893"/>
                    <a:pt x="140" y="880"/>
                  </a:cubicBezTo>
                  <a:cubicBezTo>
                    <a:pt x="138" y="868"/>
                    <a:pt x="136" y="857"/>
                    <a:pt x="136" y="847"/>
                  </a:cubicBezTo>
                  <a:cubicBezTo>
                    <a:pt x="136" y="837"/>
                    <a:pt x="138" y="828"/>
                    <a:pt x="140" y="820"/>
                  </a:cubicBezTo>
                  <a:cubicBezTo>
                    <a:pt x="142" y="812"/>
                    <a:pt x="145" y="804"/>
                    <a:pt x="150" y="797"/>
                  </a:cubicBezTo>
                  <a:cubicBezTo>
                    <a:pt x="154" y="789"/>
                    <a:pt x="159" y="782"/>
                    <a:pt x="165" y="774"/>
                  </a:cubicBezTo>
                  <a:cubicBezTo>
                    <a:pt x="177" y="760"/>
                    <a:pt x="193" y="745"/>
                    <a:pt x="214" y="731"/>
                  </a:cubicBezTo>
                  <a:cubicBezTo>
                    <a:pt x="232" y="717"/>
                    <a:pt x="253" y="704"/>
                    <a:pt x="276" y="691"/>
                  </a:cubicBezTo>
                  <a:cubicBezTo>
                    <a:pt x="318" y="669"/>
                    <a:pt x="367" y="646"/>
                    <a:pt x="420" y="622"/>
                  </a:cubicBezTo>
                  <a:cubicBezTo>
                    <a:pt x="499" y="586"/>
                    <a:pt x="588" y="548"/>
                    <a:pt x="675" y="501"/>
                  </a:cubicBezTo>
                  <a:cubicBezTo>
                    <a:pt x="762" y="454"/>
                    <a:pt x="848" y="398"/>
                    <a:pt x="922" y="324"/>
                  </a:cubicBezTo>
                  <a:cubicBezTo>
                    <a:pt x="1027" y="219"/>
                    <a:pt x="1084" y="162"/>
                    <a:pt x="1115" y="131"/>
                  </a:cubicBezTo>
                  <a:cubicBezTo>
                    <a:pt x="1130" y="116"/>
                    <a:pt x="1139" y="107"/>
                    <a:pt x="1144" y="102"/>
                  </a:cubicBezTo>
                  <a:cubicBezTo>
                    <a:pt x="1148" y="97"/>
                    <a:pt x="1149" y="96"/>
                    <a:pt x="1149" y="96"/>
                  </a:cubicBezTo>
                  <a:lnTo>
                    <a:pt x="1053" y="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5"/>
            <p:cNvSpPr>
              <a:spLocks/>
            </p:cNvSpPr>
            <p:nvPr/>
          </p:nvSpPr>
          <p:spPr bwMode="auto">
            <a:xfrm>
              <a:off x="1892841" y="3156506"/>
              <a:ext cx="1748444" cy="1879055"/>
            </a:xfrm>
            <a:custGeom>
              <a:avLst/>
              <a:gdLst>
                <a:gd name="T0" fmla="*/ 1045 w 1098"/>
                <a:gd name="T1" fmla="*/ 0 h 1180"/>
                <a:gd name="T2" fmla="*/ 817 w 1098"/>
                <a:gd name="T3" fmla="*/ 228 h 1180"/>
                <a:gd name="T4" fmla="*/ 581 w 1098"/>
                <a:gd name="T5" fmla="*/ 394 h 1180"/>
                <a:gd name="T6" fmla="*/ 383 w 1098"/>
                <a:gd name="T7" fmla="*/ 488 h 1180"/>
                <a:gd name="T8" fmla="*/ 243 w 1098"/>
                <a:gd name="T9" fmla="*/ 553 h 1180"/>
                <a:gd name="T10" fmla="*/ 151 w 1098"/>
                <a:gd name="T11" fmla="*/ 604 h 1180"/>
                <a:gd name="T12" fmla="*/ 44 w 1098"/>
                <a:gd name="T13" fmla="*/ 697 h 1180"/>
                <a:gd name="T14" fmla="*/ 12 w 1098"/>
                <a:gd name="T15" fmla="*/ 757 h 1180"/>
                <a:gd name="T16" fmla="*/ 0 w 1098"/>
                <a:gd name="T17" fmla="*/ 826 h 1180"/>
                <a:gd name="T18" fmla="*/ 12 w 1098"/>
                <a:gd name="T19" fmla="*/ 903 h 1180"/>
                <a:gd name="T20" fmla="*/ 75 w 1098"/>
                <a:gd name="T21" fmla="*/ 1031 h 1180"/>
                <a:gd name="T22" fmla="*/ 196 w 1098"/>
                <a:gd name="T23" fmla="*/ 1180 h 1180"/>
                <a:gd name="T24" fmla="*/ 252 w 1098"/>
                <a:gd name="T25" fmla="*/ 1129 h 1180"/>
                <a:gd name="T26" fmla="*/ 115 w 1098"/>
                <a:gd name="T27" fmla="*/ 949 h 1180"/>
                <a:gd name="T28" fmla="*/ 85 w 1098"/>
                <a:gd name="T29" fmla="*/ 881 h 1180"/>
                <a:gd name="T30" fmla="*/ 76 w 1098"/>
                <a:gd name="T31" fmla="*/ 826 h 1180"/>
                <a:gd name="T32" fmla="*/ 81 w 1098"/>
                <a:gd name="T33" fmla="*/ 791 h 1180"/>
                <a:gd name="T34" fmla="*/ 113 w 1098"/>
                <a:gd name="T35" fmla="*/ 732 h 1180"/>
                <a:gd name="T36" fmla="*/ 168 w 1098"/>
                <a:gd name="T37" fmla="*/ 684 h 1180"/>
                <a:gd name="T38" fmla="*/ 314 w 1098"/>
                <a:gd name="T39" fmla="*/ 603 h 1180"/>
                <a:gd name="T40" fmla="*/ 595 w 1098"/>
                <a:gd name="T41" fmla="*/ 472 h 1180"/>
                <a:gd name="T42" fmla="*/ 870 w 1098"/>
                <a:gd name="T43" fmla="*/ 282 h 1180"/>
                <a:gd name="T44" fmla="*/ 1098 w 1098"/>
                <a:gd name="T45" fmla="*/ 54 h 1180"/>
                <a:gd name="T46" fmla="*/ 1045 w 1098"/>
                <a:gd name="T4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98" h="1180">
                  <a:moveTo>
                    <a:pt x="1045" y="0"/>
                  </a:moveTo>
                  <a:cubicBezTo>
                    <a:pt x="1045" y="0"/>
                    <a:pt x="1028" y="17"/>
                    <a:pt x="817" y="228"/>
                  </a:cubicBezTo>
                  <a:cubicBezTo>
                    <a:pt x="750" y="295"/>
                    <a:pt x="667" y="348"/>
                    <a:pt x="581" y="394"/>
                  </a:cubicBezTo>
                  <a:cubicBezTo>
                    <a:pt x="516" y="429"/>
                    <a:pt x="448" y="459"/>
                    <a:pt x="383" y="488"/>
                  </a:cubicBezTo>
                  <a:cubicBezTo>
                    <a:pt x="334" y="510"/>
                    <a:pt x="287" y="531"/>
                    <a:pt x="243" y="553"/>
                  </a:cubicBezTo>
                  <a:cubicBezTo>
                    <a:pt x="210" y="569"/>
                    <a:pt x="179" y="586"/>
                    <a:pt x="151" y="604"/>
                  </a:cubicBezTo>
                  <a:cubicBezTo>
                    <a:pt x="108" y="631"/>
                    <a:pt x="71" y="661"/>
                    <a:pt x="44" y="697"/>
                  </a:cubicBezTo>
                  <a:cubicBezTo>
                    <a:pt x="31" y="716"/>
                    <a:pt x="20" y="736"/>
                    <a:pt x="12" y="757"/>
                  </a:cubicBezTo>
                  <a:cubicBezTo>
                    <a:pt x="4" y="779"/>
                    <a:pt x="0" y="802"/>
                    <a:pt x="0" y="826"/>
                  </a:cubicBezTo>
                  <a:cubicBezTo>
                    <a:pt x="0" y="851"/>
                    <a:pt x="4" y="876"/>
                    <a:pt x="12" y="903"/>
                  </a:cubicBezTo>
                  <a:cubicBezTo>
                    <a:pt x="24" y="943"/>
                    <a:pt x="45" y="985"/>
                    <a:pt x="75" y="1031"/>
                  </a:cubicBezTo>
                  <a:cubicBezTo>
                    <a:pt x="106" y="1076"/>
                    <a:pt x="145" y="1126"/>
                    <a:pt x="196" y="1180"/>
                  </a:cubicBezTo>
                  <a:cubicBezTo>
                    <a:pt x="252" y="1129"/>
                    <a:pt x="252" y="1129"/>
                    <a:pt x="252" y="1129"/>
                  </a:cubicBezTo>
                  <a:cubicBezTo>
                    <a:pt x="187" y="1059"/>
                    <a:pt x="143" y="999"/>
                    <a:pt x="115" y="949"/>
                  </a:cubicBezTo>
                  <a:cubicBezTo>
                    <a:pt x="101" y="924"/>
                    <a:pt x="91" y="901"/>
                    <a:pt x="85" y="881"/>
                  </a:cubicBezTo>
                  <a:cubicBezTo>
                    <a:pt x="79" y="861"/>
                    <a:pt x="76" y="843"/>
                    <a:pt x="76" y="826"/>
                  </a:cubicBezTo>
                  <a:cubicBezTo>
                    <a:pt x="76" y="814"/>
                    <a:pt x="78" y="802"/>
                    <a:pt x="81" y="791"/>
                  </a:cubicBezTo>
                  <a:cubicBezTo>
                    <a:pt x="87" y="770"/>
                    <a:pt x="97" y="751"/>
                    <a:pt x="113" y="732"/>
                  </a:cubicBezTo>
                  <a:cubicBezTo>
                    <a:pt x="128" y="716"/>
                    <a:pt x="146" y="700"/>
                    <a:pt x="168" y="684"/>
                  </a:cubicBezTo>
                  <a:cubicBezTo>
                    <a:pt x="207" y="656"/>
                    <a:pt x="257" y="630"/>
                    <a:pt x="314" y="603"/>
                  </a:cubicBezTo>
                  <a:cubicBezTo>
                    <a:pt x="398" y="563"/>
                    <a:pt x="497" y="522"/>
                    <a:pt x="595" y="472"/>
                  </a:cubicBezTo>
                  <a:cubicBezTo>
                    <a:pt x="693" y="422"/>
                    <a:pt x="790" y="362"/>
                    <a:pt x="870" y="282"/>
                  </a:cubicBezTo>
                  <a:cubicBezTo>
                    <a:pt x="1082" y="71"/>
                    <a:pt x="1098" y="54"/>
                    <a:pt x="1098" y="54"/>
                  </a:cubicBezTo>
                  <a:lnTo>
                    <a:pt x="1045" y="0"/>
                  </a:lnTo>
                  <a:close/>
                </a:path>
              </a:pathLst>
            </a:custGeom>
            <a:solidFill>
              <a:srgbClr val="F1F1F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6"/>
            <p:cNvSpPr>
              <a:spLocks/>
            </p:cNvSpPr>
            <p:nvPr/>
          </p:nvSpPr>
          <p:spPr bwMode="auto">
            <a:xfrm>
              <a:off x="3235311" y="3198248"/>
              <a:ext cx="366251" cy="364231"/>
            </a:xfrm>
            <a:custGeom>
              <a:avLst/>
              <a:gdLst>
                <a:gd name="T0" fmla="*/ 230 w 230"/>
                <a:gd name="T1" fmla="*/ 126 h 229"/>
                <a:gd name="T2" fmla="*/ 177 w 230"/>
                <a:gd name="T3" fmla="*/ 53 h 229"/>
                <a:gd name="T4" fmla="*/ 104 w 230"/>
                <a:gd name="T5" fmla="*/ 0 h 229"/>
                <a:gd name="T6" fmla="*/ 0 w 230"/>
                <a:gd name="T7" fmla="*/ 229 h 229"/>
                <a:gd name="T8" fmla="*/ 230 w 230"/>
                <a:gd name="T9" fmla="*/ 126 h 229"/>
              </a:gdLst>
              <a:ahLst/>
              <a:cxnLst>
                <a:cxn ang="0">
                  <a:pos x="T0" y="T1"/>
                </a:cxn>
                <a:cxn ang="0">
                  <a:pos x="T2" y="T3"/>
                </a:cxn>
                <a:cxn ang="0">
                  <a:pos x="T4" y="T5"/>
                </a:cxn>
                <a:cxn ang="0">
                  <a:pos x="T6" y="T7"/>
                </a:cxn>
                <a:cxn ang="0">
                  <a:pos x="T8" y="T9"/>
                </a:cxn>
              </a:cxnLst>
              <a:rect l="0" t="0" r="r" b="b"/>
              <a:pathLst>
                <a:path w="230" h="229">
                  <a:moveTo>
                    <a:pt x="230" y="126"/>
                  </a:moveTo>
                  <a:cubicBezTo>
                    <a:pt x="177" y="53"/>
                    <a:pt x="177" y="53"/>
                    <a:pt x="177" y="53"/>
                  </a:cubicBezTo>
                  <a:cubicBezTo>
                    <a:pt x="104" y="0"/>
                    <a:pt x="104" y="0"/>
                    <a:pt x="104" y="0"/>
                  </a:cubicBezTo>
                  <a:cubicBezTo>
                    <a:pt x="104" y="0"/>
                    <a:pt x="0" y="96"/>
                    <a:pt x="0" y="229"/>
                  </a:cubicBezTo>
                  <a:cubicBezTo>
                    <a:pt x="134" y="229"/>
                    <a:pt x="230" y="126"/>
                    <a:pt x="230" y="126"/>
                  </a:cubicBezTo>
                  <a:close/>
                </a:path>
              </a:pathLst>
            </a:custGeom>
            <a:solidFill>
              <a:srgbClr val="F692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7"/>
            <p:cNvSpPr>
              <a:spLocks/>
            </p:cNvSpPr>
            <p:nvPr/>
          </p:nvSpPr>
          <p:spPr bwMode="auto">
            <a:xfrm>
              <a:off x="3314755" y="3221812"/>
              <a:ext cx="263243" cy="261223"/>
            </a:xfrm>
            <a:custGeom>
              <a:avLst/>
              <a:gdLst>
                <a:gd name="T0" fmla="*/ 165 w 165"/>
                <a:gd name="T1" fmla="*/ 90 h 164"/>
                <a:gd name="T2" fmla="*/ 127 w 165"/>
                <a:gd name="T3" fmla="*/ 38 h 164"/>
                <a:gd name="T4" fmla="*/ 75 w 165"/>
                <a:gd name="T5" fmla="*/ 0 h 164"/>
                <a:gd name="T6" fmla="*/ 0 w 165"/>
                <a:gd name="T7" fmla="*/ 164 h 164"/>
                <a:gd name="T8" fmla="*/ 165 w 165"/>
                <a:gd name="T9" fmla="*/ 90 h 164"/>
              </a:gdLst>
              <a:ahLst/>
              <a:cxnLst>
                <a:cxn ang="0">
                  <a:pos x="T0" y="T1"/>
                </a:cxn>
                <a:cxn ang="0">
                  <a:pos x="T2" y="T3"/>
                </a:cxn>
                <a:cxn ang="0">
                  <a:pos x="T4" y="T5"/>
                </a:cxn>
                <a:cxn ang="0">
                  <a:pos x="T6" y="T7"/>
                </a:cxn>
                <a:cxn ang="0">
                  <a:pos x="T8" y="T9"/>
                </a:cxn>
              </a:cxnLst>
              <a:rect l="0" t="0" r="r" b="b"/>
              <a:pathLst>
                <a:path w="165" h="164">
                  <a:moveTo>
                    <a:pt x="165" y="90"/>
                  </a:moveTo>
                  <a:cubicBezTo>
                    <a:pt x="127" y="38"/>
                    <a:pt x="127" y="38"/>
                    <a:pt x="127" y="38"/>
                  </a:cubicBezTo>
                  <a:cubicBezTo>
                    <a:pt x="75" y="0"/>
                    <a:pt x="75" y="0"/>
                    <a:pt x="75" y="0"/>
                  </a:cubicBezTo>
                  <a:cubicBezTo>
                    <a:pt x="75" y="0"/>
                    <a:pt x="0" y="69"/>
                    <a:pt x="0" y="164"/>
                  </a:cubicBezTo>
                  <a:cubicBezTo>
                    <a:pt x="96" y="164"/>
                    <a:pt x="165" y="90"/>
                    <a:pt x="165" y="90"/>
                  </a:cubicBezTo>
                  <a:close/>
                </a:path>
              </a:pathLst>
            </a:custGeom>
            <a:solidFill>
              <a:schemeClr val="accent3"/>
            </a:solidFill>
            <a:ln>
              <a:noFill/>
            </a:ln>
            <a:extLst/>
          </p:spPr>
          <p:txBody>
            <a:bodyPr vert="horz" wrap="square" lIns="96430" tIns="48216" rIns="96430" bIns="48216"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8"/>
            <p:cNvSpPr>
              <a:spLocks/>
            </p:cNvSpPr>
            <p:nvPr/>
          </p:nvSpPr>
          <p:spPr bwMode="auto">
            <a:xfrm>
              <a:off x="3380061" y="3241337"/>
              <a:ext cx="178413" cy="178413"/>
            </a:xfrm>
            <a:custGeom>
              <a:avLst/>
              <a:gdLst>
                <a:gd name="T0" fmla="*/ 112 w 112"/>
                <a:gd name="T1" fmla="*/ 61 h 112"/>
                <a:gd name="T2" fmla="*/ 86 w 112"/>
                <a:gd name="T3" fmla="*/ 26 h 112"/>
                <a:gd name="T4" fmla="*/ 50 w 112"/>
                <a:gd name="T5" fmla="*/ 0 h 112"/>
                <a:gd name="T6" fmla="*/ 0 w 112"/>
                <a:gd name="T7" fmla="*/ 112 h 112"/>
                <a:gd name="T8" fmla="*/ 112 w 112"/>
                <a:gd name="T9" fmla="*/ 61 h 112"/>
              </a:gdLst>
              <a:ahLst/>
              <a:cxnLst>
                <a:cxn ang="0">
                  <a:pos x="T0" y="T1"/>
                </a:cxn>
                <a:cxn ang="0">
                  <a:pos x="T2" y="T3"/>
                </a:cxn>
                <a:cxn ang="0">
                  <a:pos x="T4" y="T5"/>
                </a:cxn>
                <a:cxn ang="0">
                  <a:pos x="T6" y="T7"/>
                </a:cxn>
                <a:cxn ang="0">
                  <a:pos x="T8" y="T9"/>
                </a:cxn>
              </a:cxnLst>
              <a:rect l="0" t="0" r="r" b="b"/>
              <a:pathLst>
                <a:path w="112" h="112">
                  <a:moveTo>
                    <a:pt x="112" y="61"/>
                  </a:moveTo>
                  <a:cubicBezTo>
                    <a:pt x="86" y="26"/>
                    <a:pt x="86" y="26"/>
                    <a:pt x="86" y="26"/>
                  </a:cubicBezTo>
                  <a:cubicBezTo>
                    <a:pt x="50" y="0"/>
                    <a:pt x="50" y="0"/>
                    <a:pt x="50" y="0"/>
                  </a:cubicBezTo>
                  <a:cubicBezTo>
                    <a:pt x="50" y="0"/>
                    <a:pt x="0" y="47"/>
                    <a:pt x="0" y="112"/>
                  </a:cubicBezTo>
                  <a:cubicBezTo>
                    <a:pt x="65" y="112"/>
                    <a:pt x="112" y="61"/>
                    <a:pt x="112" y="61"/>
                  </a:cubicBezTo>
                  <a:close/>
                </a:path>
              </a:pathLst>
            </a:custGeom>
            <a:solidFill>
              <a:srgbClr val="FBED2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9"/>
            <p:cNvSpPr>
              <a:spLocks/>
            </p:cNvSpPr>
            <p:nvPr/>
          </p:nvSpPr>
          <p:spPr bwMode="auto">
            <a:xfrm>
              <a:off x="3170006" y="2741108"/>
              <a:ext cx="509654" cy="514367"/>
            </a:xfrm>
            <a:custGeom>
              <a:avLst/>
              <a:gdLst>
                <a:gd name="T0" fmla="*/ 320 w 320"/>
                <a:gd name="T1" fmla="*/ 24 h 323"/>
                <a:gd name="T2" fmla="*/ 201 w 320"/>
                <a:gd name="T3" fmla="*/ 67 h 323"/>
                <a:gd name="T4" fmla="*/ 0 w 320"/>
                <a:gd name="T5" fmla="*/ 268 h 323"/>
                <a:gd name="T6" fmla="*/ 180 w 320"/>
                <a:gd name="T7" fmla="*/ 255 h 323"/>
                <a:gd name="T8" fmla="*/ 320 w 320"/>
                <a:gd name="T9" fmla="*/ 24 h 323"/>
              </a:gdLst>
              <a:ahLst/>
              <a:cxnLst>
                <a:cxn ang="0">
                  <a:pos x="T0" y="T1"/>
                </a:cxn>
                <a:cxn ang="0">
                  <a:pos x="T2" y="T3"/>
                </a:cxn>
                <a:cxn ang="0">
                  <a:pos x="T4" y="T5"/>
                </a:cxn>
                <a:cxn ang="0">
                  <a:pos x="T6" y="T7"/>
                </a:cxn>
                <a:cxn ang="0">
                  <a:pos x="T8" y="T9"/>
                </a:cxn>
              </a:cxnLst>
              <a:rect l="0" t="0" r="r" b="b"/>
              <a:pathLst>
                <a:path w="320" h="323">
                  <a:moveTo>
                    <a:pt x="320" y="24"/>
                  </a:moveTo>
                  <a:cubicBezTo>
                    <a:pt x="320" y="24"/>
                    <a:pt x="269" y="0"/>
                    <a:pt x="201" y="67"/>
                  </a:cubicBezTo>
                  <a:cubicBezTo>
                    <a:pt x="134" y="134"/>
                    <a:pt x="0" y="268"/>
                    <a:pt x="0" y="268"/>
                  </a:cubicBezTo>
                  <a:cubicBezTo>
                    <a:pt x="0" y="268"/>
                    <a:pt x="112" y="187"/>
                    <a:pt x="180" y="255"/>
                  </a:cubicBezTo>
                  <a:cubicBezTo>
                    <a:pt x="248" y="323"/>
                    <a:pt x="320" y="24"/>
                    <a:pt x="320" y="24"/>
                  </a:cubicBezTo>
                  <a:close/>
                </a:path>
              </a:pathLst>
            </a:custGeom>
            <a:solidFill>
              <a:schemeClr val="accent1">
                <a:lumMod val="75000"/>
              </a:schemeClr>
            </a:solidFill>
            <a:ln>
              <a:noFill/>
            </a:ln>
            <a:extLst/>
          </p:spPr>
          <p:txBody>
            <a:bodyPr vert="horz" wrap="square" lIns="96430" tIns="48216" rIns="96430" bIns="48216"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20"/>
            <p:cNvSpPr>
              <a:spLocks/>
            </p:cNvSpPr>
            <p:nvPr/>
          </p:nvSpPr>
          <p:spPr bwMode="auto">
            <a:xfrm>
              <a:off x="3544335" y="3118804"/>
              <a:ext cx="514367" cy="508981"/>
            </a:xfrm>
            <a:custGeom>
              <a:avLst/>
              <a:gdLst>
                <a:gd name="T0" fmla="*/ 298 w 323"/>
                <a:gd name="T1" fmla="*/ 0 h 320"/>
                <a:gd name="T2" fmla="*/ 256 w 323"/>
                <a:gd name="T3" fmla="*/ 119 h 320"/>
                <a:gd name="T4" fmla="*/ 55 w 323"/>
                <a:gd name="T5" fmla="*/ 320 h 320"/>
                <a:gd name="T6" fmla="*/ 68 w 323"/>
                <a:gd name="T7" fmla="*/ 141 h 320"/>
                <a:gd name="T8" fmla="*/ 298 w 323"/>
                <a:gd name="T9" fmla="*/ 0 h 320"/>
              </a:gdLst>
              <a:ahLst/>
              <a:cxnLst>
                <a:cxn ang="0">
                  <a:pos x="T0" y="T1"/>
                </a:cxn>
                <a:cxn ang="0">
                  <a:pos x="T2" y="T3"/>
                </a:cxn>
                <a:cxn ang="0">
                  <a:pos x="T4" y="T5"/>
                </a:cxn>
                <a:cxn ang="0">
                  <a:pos x="T6" y="T7"/>
                </a:cxn>
                <a:cxn ang="0">
                  <a:pos x="T8" y="T9"/>
                </a:cxn>
              </a:cxnLst>
              <a:rect l="0" t="0" r="r" b="b"/>
              <a:pathLst>
                <a:path w="323" h="320">
                  <a:moveTo>
                    <a:pt x="298" y="0"/>
                  </a:moveTo>
                  <a:cubicBezTo>
                    <a:pt x="298" y="0"/>
                    <a:pt x="323" y="52"/>
                    <a:pt x="256" y="119"/>
                  </a:cubicBezTo>
                  <a:cubicBezTo>
                    <a:pt x="189" y="186"/>
                    <a:pt x="55" y="320"/>
                    <a:pt x="55" y="320"/>
                  </a:cubicBezTo>
                  <a:cubicBezTo>
                    <a:pt x="55" y="320"/>
                    <a:pt x="136" y="209"/>
                    <a:pt x="68" y="141"/>
                  </a:cubicBezTo>
                  <a:cubicBezTo>
                    <a:pt x="0" y="73"/>
                    <a:pt x="298" y="0"/>
                    <a:pt x="298" y="0"/>
                  </a:cubicBezTo>
                  <a:close/>
                </a:path>
              </a:pathLst>
            </a:custGeom>
            <a:solidFill>
              <a:schemeClr val="accent1">
                <a:lumMod val="75000"/>
              </a:schemeClr>
            </a:solidFill>
            <a:ln>
              <a:noFill/>
            </a:ln>
            <a:extLst/>
          </p:spPr>
          <p:txBody>
            <a:bodyPr vert="horz" wrap="square" lIns="96430" tIns="48216" rIns="96430" bIns="48216"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21"/>
            <p:cNvSpPr>
              <a:spLocks/>
            </p:cNvSpPr>
            <p:nvPr/>
          </p:nvSpPr>
          <p:spPr bwMode="auto">
            <a:xfrm>
              <a:off x="3400932" y="3091201"/>
              <a:ext cx="305658" cy="307678"/>
            </a:xfrm>
            <a:custGeom>
              <a:avLst/>
              <a:gdLst>
                <a:gd name="T0" fmla="*/ 298 w 454"/>
                <a:gd name="T1" fmla="*/ 457 h 457"/>
                <a:gd name="T2" fmla="*/ 0 w 454"/>
                <a:gd name="T3" fmla="*/ 159 h 457"/>
                <a:gd name="T4" fmla="*/ 156 w 454"/>
                <a:gd name="T5" fmla="*/ 0 h 457"/>
                <a:gd name="T6" fmla="*/ 454 w 454"/>
                <a:gd name="T7" fmla="*/ 298 h 457"/>
                <a:gd name="T8" fmla="*/ 298 w 454"/>
                <a:gd name="T9" fmla="*/ 457 h 457"/>
              </a:gdLst>
              <a:ahLst/>
              <a:cxnLst>
                <a:cxn ang="0">
                  <a:pos x="T0" y="T1"/>
                </a:cxn>
                <a:cxn ang="0">
                  <a:pos x="T2" y="T3"/>
                </a:cxn>
                <a:cxn ang="0">
                  <a:pos x="T4" y="T5"/>
                </a:cxn>
                <a:cxn ang="0">
                  <a:pos x="T6" y="T7"/>
                </a:cxn>
                <a:cxn ang="0">
                  <a:pos x="T8" y="T9"/>
                </a:cxn>
              </a:cxnLst>
              <a:rect l="0" t="0" r="r" b="b"/>
              <a:pathLst>
                <a:path w="454" h="457">
                  <a:moveTo>
                    <a:pt x="298" y="457"/>
                  </a:moveTo>
                  <a:lnTo>
                    <a:pt x="0" y="159"/>
                  </a:lnTo>
                  <a:lnTo>
                    <a:pt x="156" y="0"/>
                  </a:lnTo>
                  <a:lnTo>
                    <a:pt x="454" y="298"/>
                  </a:lnTo>
                  <a:lnTo>
                    <a:pt x="298" y="457"/>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22"/>
            <p:cNvSpPr>
              <a:spLocks/>
            </p:cNvSpPr>
            <p:nvPr/>
          </p:nvSpPr>
          <p:spPr bwMode="auto">
            <a:xfrm>
              <a:off x="3400932" y="3091201"/>
              <a:ext cx="111760" cy="111760"/>
            </a:xfrm>
            <a:custGeom>
              <a:avLst/>
              <a:gdLst>
                <a:gd name="T0" fmla="*/ 10 w 166"/>
                <a:gd name="T1" fmla="*/ 166 h 166"/>
                <a:gd name="T2" fmla="*/ 0 w 166"/>
                <a:gd name="T3" fmla="*/ 159 h 166"/>
                <a:gd name="T4" fmla="*/ 156 w 166"/>
                <a:gd name="T5" fmla="*/ 0 h 166"/>
                <a:gd name="T6" fmla="*/ 166 w 166"/>
                <a:gd name="T7" fmla="*/ 10 h 166"/>
                <a:gd name="T8" fmla="*/ 10 w 166"/>
                <a:gd name="T9" fmla="*/ 166 h 166"/>
              </a:gdLst>
              <a:ahLst/>
              <a:cxnLst>
                <a:cxn ang="0">
                  <a:pos x="T0" y="T1"/>
                </a:cxn>
                <a:cxn ang="0">
                  <a:pos x="T2" y="T3"/>
                </a:cxn>
                <a:cxn ang="0">
                  <a:pos x="T4" y="T5"/>
                </a:cxn>
                <a:cxn ang="0">
                  <a:pos x="T6" y="T7"/>
                </a:cxn>
                <a:cxn ang="0">
                  <a:pos x="T8" y="T9"/>
                </a:cxn>
              </a:cxnLst>
              <a:rect l="0" t="0" r="r" b="b"/>
              <a:pathLst>
                <a:path w="166" h="166">
                  <a:moveTo>
                    <a:pt x="10" y="166"/>
                  </a:moveTo>
                  <a:lnTo>
                    <a:pt x="0" y="159"/>
                  </a:lnTo>
                  <a:lnTo>
                    <a:pt x="156" y="0"/>
                  </a:lnTo>
                  <a:lnTo>
                    <a:pt x="166" y="10"/>
                  </a:lnTo>
                  <a:lnTo>
                    <a:pt x="10" y="166"/>
                  </a:lnTo>
                  <a:close/>
                </a:path>
              </a:pathLst>
            </a:custGeom>
            <a:solidFill>
              <a:srgbClr val="CBCBC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23"/>
            <p:cNvSpPr>
              <a:spLocks/>
            </p:cNvSpPr>
            <p:nvPr/>
          </p:nvSpPr>
          <p:spPr bwMode="auto">
            <a:xfrm>
              <a:off x="3417090" y="3107359"/>
              <a:ext cx="109741" cy="111760"/>
            </a:xfrm>
            <a:custGeom>
              <a:avLst/>
              <a:gdLst>
                <a:gd name="T0" fmla="*/ 7 w 163"/>
                <a:gd name="T1" fmla="*/ 166 h 166"/>
                <a:gd name="T2" fmla="*/ 0 w 163"/>
                <a:gd name="T3" fmla="*/ 156 h 166"/>
                <a:gd name="T4" fmla="*/ 156 w 163"/>
                <a:gd name="T5" fmla="*/ 0 h 166"/>
                <a:gd name="T6" fmla="*/ 163 w 163"/>
                <a:gd name="T7" fmla="*/ 7 h 166"/>
                <a:gd name="T8" fmla="*/ 7 w 163"/>
                <a:gd name="T9" fmla="*/ 166 h 166"/>
              </a:gdLst>
              <a:ahLst/>
              <a:cxnLst>
                <a:cxn ang="0">
                  <a:pos x="T0" y="T1"/>
                </a:cxn>
                <a:cxn ang="0">
                  <a:pos x="T2" y="T3"/>
                </a:cxn>
                <a:cxn ang="0">
                  <a:pos x="T4" y="T5"/>
                </a:cxn>
                <a:cxn ang="0">
                  <a:pos x="T6" y="T7"/>
                </a:cxn>
                <a:cxn ang="0">
                  <a:pos x="T8" y="T9"/>
                </a:cxn>
              </a:cxnLst>
              <a:rect l="0" t="0" r="r" b="b"/>
              <a:pathLst>
                <a:path w="163" h="166">
                  <a:moveTo>
                    <a:pt x="7" y="166"/>
                  </a:moveTo>
                  <a:lnTo>
                    <a:pt x="0" y="156"/>
                  </a:lnTo>
                  <a:lnTo>
                    <a:pt x="156" y="0"/>
                  </a:lnTo>
                  <a:lnTo>
                    <a:pt x="163" y="7"/>
                  </a:lnTo>
                  <a:lnTo>
                    <a:pt x="7" y="166"/>
                  </a:lnTo>
                  <a:close/>
                </a:path>
              </a:pathLst>
            </a:custGeom>
            <a:solidFill>
              <a:srgbClr val="CBCBC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4"/>
            <p:cNvSpPr>
              <a:spLocks/>
            </p:cNvSpPr>
            <p:nvPr/>
          </p:nvSpPr>
          <p:spPr bwMode="auto">
            <a:xfrm>
              <a:off x="3431229" y="3121497"/>
              <a:ext cx="111760" cy="111760"/>
            </a:xfrm>
            <a:custGeom>
              <a:avLst/>
              <a:gdLst>
                <a:gd name="T0" fmla="*/ 7 w 166"/>
                <a:gd name="T1" fmla="*/ 166 h 166"/>
                <a:gd name="T2" fmla="*/ 0 w 166"/>
                <a:gd name="T3" fmla="*/ 159 h 166"/>
                <a:gd name="T4" fmla="*/ 156 w 166"/>
                <a:gd name="T5" fmla="*/ 0 h 166"/>
                <a:gd name="T6" fmla="*/ 166 w 166"/>
                <a:gd name="T7" fmla="*/ 10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9"/>
                  </a:lnTo>
                  <a:lnTo>
                    <a:pt x="156" y="0"/>
                  </a:lnTo>
                  <a:lnTo>
                    <a:pt x="166" y="10"/>
                  </a:lnTo>
                  <a:lnTo>
                    <a:pt x="7" y="166"/>
                  </a:lnTo>
                  <a:close/>
                </a:path>
              </a:pathLst>
            </a:custGeom>
            <a:solidFill>
              <a:srgbClr val="CBCBC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5"/>
            <p:cNvSpPr>
              <a:spLocks/>
            </p:cNvSpPr>
            <p:nvPr/>
          </p:nvSpPr>
          <p:spPr bwMode="auto">
            <a:xfrm>
              <a:off x="3445367" y="3137655"/>
              <a:ext cx="111760" cy="109741"/>
            </a:xfrm>
            <a:custGeom>
              <a:avLst/>
              <a:gdLst>
                <a:gd name="T0" fmla="*/ 10 w 166"/>
                <a:gd name="T1" fmla="*/ 163 h 163"/>
                <a:gd name="T2" fmla="*/ 0 w 166"/>
                <a:gd name="T3" fmla="*/ 156 h 163"/>
                <a:gd name="T4" fmla="*/ 159 w 166"/>
                <a:gd name="T5" fmla="*/ 0 h 163"/>
                <a:gd name="T6" fmla="*/ 166 w 166"/>
                <a:gd name="T7" fmla="*/ 7 h 163"/>
                <a:gd name="T8" fmla="*/ 10 w 166"/>
                <a:gd name="T9" fmla="*/ 163 h 163"/>
              </a:gdLst>
              <a:ahLst/>
              <a:cxnLst>
                <a:cxn ang="0">
                  <a:pos x="T0" y="T1"/>
                </a:cxn>
                <a:cxn ang="0">
                  <a:pos x="T2" y="T3"/>
                </a:cxn>
                <a:cxn ang="0">
                  <a:pos x="T4" y="T5"/>
                </a:cxn>
                <a:cxn ang="0">
                  <a:pos x="T6" y="T7"/>
                </a:cxn>
                <a:cxn ang="0">
                  <a:pos x="T8" y="T9"/>
                </a:cxn>
              </a:cxnLst>
              <a:rect l="0" t="0" r="r" b="b"/>
              <a:pathLst>
                <a:path w="166" h="163">
                  <a:moveTo>
                    <a:pt x="10" y="163"/>
                  </a:moveTo>
                  <a:lnTo>
                    <a:pt x="0" y="156"/>
                  </a:lnTo>
                  <a:lnTo>
                    <a:pt x="159" y="0"/>
                  </a:lnTo>
                  <a:lnTo>
                    <a:pt x="166" y="7"/>
                  </a:lnTo>
                  <a:lnTo>
                    <a:pt x="10" y="163"/>
                  </a:lnTo>
                  <a:close/>
                </a:path>
              </a:pathLst>
            </a:custGeom>
            <a:solidFill>
              <a:srgbClr val="CBCBC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6"/>
            <p:cNvSpPr>
              <a:spLocks/>
            </p:cNvSpPr>
            <p:nvPr/>
          </p:nvSpPr>
          <p:spPr bwMode="auto">
            <a:xfrm>
              <a:off x="3461525" y="3151794"/>
              <a:ext cx="111760" cy="111760"/>
            </a:xfrm>
            <a:custGeom>
              <a:avLst/>
              <a:gdLst>
                <a:gd name="T0" fmla="*/ 7 w 166"/>
                <a:gd name="T1" fmla="*/ 166 h 166"/>
                <a:gd name="T2" fmla="*/ 0 w 166"/>
                <a:gd name="T3" fmla="*/ 156 h 166"/>
                <a:gd name="T4" fmla="*/ 156 w 166"/>
                <a:gd name="T5" fmla="*/ 0 h 166"/>
                <a:gd name="T6" fmla="*/ 166 w 166"/>
                <a:gd name="T7" fmla="*/ 7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6"/>
                  </a:lnTo>
                  <a:lnTo>
                    <a:pt x="156" y="0"/>
                  </a:lnTo>
                  <a:lnTo>
                    <a:pt x="166" y="7"/>
                  </a:lnTo>
                  <a:lnTo>
                    <a:pt x="7" y="166"/>
                  </a:lnTo>
                  <a:close/>
                </a:path>
              </a:pathLst>
            </a:custGeom>
            <a:solidFill>
              <a:srgbClr val="CBCBC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7"/>
            <p:cNvSpPr>
              <a:spLocks/>
            </p:cNvSpPr>
            <p:nvPr/>
          </p:nvSpPr>
          <p:spPr bwMode="auto">
            <a:xfrm>
              <a:off x="3475663" y="3165932"/>
              <a:ext cx="111760" cy="111760"/>
            </a:xfrm>
            <a:custGeom>
              <a:avLst/>
              <a:gdLst>
                <a:gd name="T0" fmla="*/ 10 w 166"/>
                <a:gd name="T1" fmla="*/ 166 h 166"/>
                <a:gd name="T2" fmla="*/ 0 w 166"/>
                <a:gd name="T3" fmla="*/ 159 h 166"/>
                <a:gd name="T4" fmla="*/ 159 w 166"/>
                <a:gd name="T5" fmla="*/ 0 h 166"/>
                <a:gd name="T6" fmla="*/ 166 w 166"/>
                <a:gd name="T7" fmla="*/ 10 h 166"/>
                <a:gd name="T8" fmla="*/ 10 w 166"/>
                <a:gd name="T9" fmla="*/ 166 h 166"/>
              </a:gdLst>
              <a:ahLst/>
              <a:cxnLst>
                <a:cxn ang="0">
                  <a:pos x="T0" y="T1"/>
                </a:cxn>
                <a:cxn ang="0">
                  <a:pos x="T2" y="T3"/>
                </a:cxn>
                <a:cxn ang="0">
                  <a:pos x="T4" y="T5"/>
                </a:cxn>
                <a:cxn ang="0">
                  <a:pos x="T6" y="T7"/>
                </a:cxn>
                <a:cxn ang="0">
                  <a:pos x="T8" y="T9"/>
                </a:cxn>
              </a:cxnLst>
              <a:rect l="0" t="0" r="r" b="b"/>
              <a:pathLst>
                <a:path w="166" h="166">
                  <a:moveTo>
                    <a:pt x="10" y="166"/>
                  </a:moveTo>
                  <a:lnTo>
                    <a:pt x="0" y="159"/>
                  </a:lnTo>
                  <a:lnTo>
                    <a:pt x="159" y="0"/>
                  </a:lnTo>
                  <a:lnTo>
                    <a:pt x="166" y="10"/>
                  </a:lnTo>
                  <a:lnTo>
                    <a:pt x="10" y="166"/>
                  </a:lnTo>
                  <a:close/>
                </a:path>
              </a:pathLst>
            </a:custGeom>
            <a:solidFill>
              <a:srgbClr val="CBCBC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8"/>
            <p:cNvSpPr>
              <a:spLocks/>
            </p:cNvSpPr>
            <p:nvPr/>
          </p:nvSpPr>
          <p:spPr bwMode="auto">
            <a:xfrm>
              <a:off x="3491822" y="3182090"/>
              <a:ext cx="109741" cy="111760"/>
            </a:xfrm>
            <a:custGeom>
              <a:avLst/>
              <a:gdLst>
                <a:gd name="T0" fmla="*/ 7 w 163"/>
                <a:gd name="T1" fmla="*/ 166 h 166"/>
                <a:gd name="T2" fmla="*/ 0 w 163"/>
                <a:gd name="T3" fmla="*/ 156 h 166"/>
                <a:gd name="T4" fmla="*/ 156 w 163"/>
                <a:gd name="T5" fmla="*/ 0 h 166"/>
                <a:gd name="T6" fmla="*/ 163 w 163"/>
                <a:gd name="T7" fmla="*/ 7 h 166"/>
                <a:gd name="T8" fmla="*/ 7 w 163"/>
                <a:gd name="T9" fmla="*/ 166 h 166"/>
              </a:gdLst>
              <a:ahLst/>
              <a:cxnLst>
                <a:cxn ang="0">
                  <a:pos x="T0" y="T1"/>
                </a:cxn>
                <a:cxn ang="0">
                  <a:pos x="T2" y="T3"/>
                </a:cxn>
                <a:cxn ang="0">
                  <a:pos x="T4" y="T5"/>
                </a:cxn>
                <a:cxn ang="0">
                  <a:pos x="T6" y="T7"/>
                </a:cxn>
                <a:cxn ang="0">
                  <a:pos x="T8" y="T9"/>
                </a:cxn>
              </a:cxnLst>
              <a:rect l="0" t="0" r="r" b="b"/>
              <a:pathLst>
                <a:path w="163" h="166">
                  <a:moveTo>
                    <a:pt x="7" y="166"/>
                  </a:moveTo>
                  <a:lnTo>
                    <a:pt x="0" y="156"/>
                  </a:lnTo>
                  <a:lnTo>
                    <a:pt x="156" y="0"/>
                  </a:lnTo>
                  <a:lnTo>
                    <a:pt x="163" y="7"/>
                  </a:lnTo>
                  <a:lnTo>
                    <a:pt x="7" y="166"/>
                  </a:lnTo>
                  <a:close/>
                </a:path>
              </a:pathLst>
            </a:custGeom>
            <a:solidFill>
              <a:srgbClr val="CBCBC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9"/>
            <p:cNvSpPr>
              <a:spLocks/>
            </p:cNvSpPr>
            <p:nvPr/>
          </p:nvSpPr>
          <p:spPr bwMode="auto">
            <a:xfrm>
              <a:off x="3505960" y="3196228"/>
              <a:ext cx="111760" cy="111760"/>
            </a:xfrm>
            <a:custGeom>
              <a:avLst/>
              <a:gdLst>
                <a:gd name="T0" fmla="*/ 7 w 166"/>
                <a:gd name="T1" fmla="*/ 166 h 166"/>
                <a:gd name="T2" fmla="*/ 0 w 166"/>
                <a:gd name="T3" fmla="*/ 159 h 166"/>
                <a:gd name="T4" fmla="*/ 156 w 166"/>
                <a:gd name="T5" fmla="*/ 0 h 166"/>
                <a:gd name="T6" fmla="*/ 166 w 166"/>
                <a:gd name="T7" fmla="*/ 10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9"/>
                  </a:lnTo>
                  <a:lnTo>
                    <a:pt x="156" y="0"/>
                  </a:lnTo>
                  <a:lnTo>
                    <a:pt x="166" y="10"/>
                  </a:lnTo>
                  <a:lnTo>
                    <a:pt x="7" y="166"/>
                  </a:lnTo>
                  <a:close/>
                </a:path>
              </a:pathLst>
            </a:custGeom>
            <a:solidFill>
              <a:srgbClr val="CBCBC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30"/>
            <p:cNvSpPr>
              <a:spLocks/>
            </p:cNvSpPr>
            <p:nvPr/>
          </p:nvSpPr>
          <p:spPr bwMode="auto">
            <a:xfrm>
              <a:off x="3520098" y="3212387"/>
              <a:ext cx="111760" cy="109741"/>
            </a:xfrm>
            <a:custGeom>
              <a:avLst/>
              <a:gdLst>
                <a:gd name="T0" fmla="*/ 10 w 166"/>
                <a:gd name="T1" fmla="*/ 163 h 163"/>
                <a:gd name="T2" fmla="*/ 0 w 166"/>
                <a:gd name="T3" fmla="*/ 156 h 163"/>
                <a:gd name="T4" fmla="*/ 159 w 166"/>
                <a:gd name="T5" fmla="*/ 0 h 163"/>
                <a:gd name="T6" fmla="*/ 166 w 166"/>
                <a:gd name="T7" fmla="*/ 7 h 163"/>
                <a:gd name="T8" fmla="*/ 10 w 166"/>
                <a:gd name="T9" fmla="*/ 163 h 163"/>
              </a:gdLst>
              <a:ahLst/>
              <a:cxnLst>
                <a:cxn ang="0">
                  <a:pos x="T0" y="T1"/>
                </a:cxn>
                <a:cxn ang="0">
                  <a:pos x="T2" y="T3"/>
                </a:cxn>
                <a:cxn ang="0">
                  <a:pos x="T4" y="T5"/>
                </a:cxn>
                <a:cxn ang="0">
                  <a:pos x="T6" y="T7"/>
                </a:cxn>
                <a:cxn ang="0">
                  <a:pos x="T8" y="T9"/>
                </a:cxn>
              </a:cxnLst>
              <a:rect l="0" t="0" r="r" b="b"/>
              <a:pathLst>
                <a:path w="166" h="163">
                  <a:moveTo>
                    <a:pt x="10" y="163"/>
                  </a:moveTo>
                  <a:lnTo>
                    <a:pt x="0" y="156"/>
                  </a:lnTo>
                  <a:lnTo>
                    <a:pt x="159" y="0"/>
                  </a:lnTo>
                  <a:lnTo>
                    <a:pt x="166" y="7"/>
                  </a:lnTo>
                  <a:lnTo>
                    <a:pt x="10" y="163"/>
                  </a:lnTo>
                  <a:close/>
                </a:path>
              </a:pathLst>
            </a:custGeom>
            <a:solidFill>
              <a:srgbClr val="CBCBC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31"/>
            <p:cNvSpPr>
              <a:spLocks/>
            </p:cNvSpPr>
            <p:nvPr/>
          </p:nvSpPr>
          <p:spPr bwMode="auto">
            <a:xfrm>
              <a:off x="3536256" y="3226525"/>
              <a:ext cx="111760" cy="111760"/>
            </a:xfrm>
            <a:custGeom>
              <a:avLst/>
              <a:gdLst>
                <a:gd name="T0" fmla="*/ 7 w 166"/>
                <a:gd name="T1" fmla="*/ 166 h 166"/>
                <a:gd name="T2" fmla="*/ 0 w 166"/>
                <a:gd name="T3" fmla="*/ 159 h 166"/>
                <a:gd name="T4" fmla="*/ 156 w 166"/>
                <a:gd name="T5" fmla="*/ 0 h 166"/>
                <a:gd name="T6" fmla="*/ 166 w 166"/>
                <a:gd name="T7" fmla="*/ 10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9"/>
                  </a:lnTo>
                  <a:lnTo>
                    <a:pt x="156" y="0"/>
                  </a:lnTo>
                  <a:lnTo>
                    <a:pt x="166" y="10"/>
                  </a:lnTo>
                  <a:lnTo>
                    <a:pt x="7" y="166"/>
                  </a:lnTo>
                  <a:close/>
                </a:path>
              </a:pathLst>
            </a:custGeom>
            <a:solidFill>
              <a:srgbClr val="CBCBC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32"/>
            <p:cNvSpPr>
              <a:spLocks/>
            </p:cNvSpPr>
            <p:nvPr/>
          </p:nvSpPr>
          <p:spPr bwMode="auto">
            <a:xfrm>
              <a:off x="3550395" y="3242683"/>
              <a:ext cx="111760" cy="109741"/>
            </a:xfrm>
            <a:custGeom>
              <a:avLst/>
              <a:gdLst>
                <a:gd name="T0" fmla="*/ 10 w 166"/>
                <a:gd name="T1" fmla="*/ 163 h 163"/>
                <a:gd name="T2" fmla="*/ 0 w 166"/>
                <a:gd name="T3" fmla="*/ 156 h 163"/>
                <a:gd name="T4" fmla="*/ 159 w 166"/>
                <a:gd name="T5" fmla="*/ 0 h 163"/>
                <a:gd name="T6" fmla="*/ 166 w 166"/>
                <a:gd name="T7" fmla="*/ 7 h 163"/>
                <a:gd name="T8" fmla="*/ 10 w 166"/>
                <a:gd name="T9" fmla="*/ 163 h 163"/>
              </a:gdLst>
              <a:ahLst/>
              <a:cxnLst>
                <a:cxn ang="0">
                  <a:pos x="T0" y="T1"/>
                </a:cxn>
                <a:cxn ang="0">
                  <a:pos x="T2" y="T3"/>
                </a:cxn>
                <a:cxn ang="0">
                  <a:pos x="T4" y="T5"/>
                </a:cxn>
                <a:cxn ang="0">
                  <a:pos x="T6" y="T7"/>
                </a:cxn>
                <a:cxn ang="0">
                  <a:pos x="T8" y="T9"/>
                </a:cxn>
              </a:cxnLst>
              <a:rect l="0" t="0" r="r" b="b"/>
              <a:pathLst>
                <a:path w="166" h="163">
                  <a:moveTo>
                    <a:pt x="10" y="163"/>
                  </a:moveTo>
                  <a:lnTo>
                    <a:pt x="0" y="156"/>
                  </a:lnTo>
                  <a:lnTo>
                    <a:pt x="159" y="0"/>
                  </a:lnTo>
                  <a:lnTo>
                    <a:pt x="166" y="7"/>
                  </a:lnTo>
                  <a:lnTo>
                    <a:pt x="10" y="163"/>
                  </a:lnTo>
                  <a:close/>
                </a:path>
              </a:pathLst>
            </a:custGeom>
            <a:solidFill>
              <a:srgbClr val="CBCBC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33"/>
            <p:cNvSpPr>
              <a:spLocks/>
            </p:cNvSpPr>
            <p:nvPr/>
          </p:nvSpPr>
          <p:spPr bwMode="auto">
            <a:xfrm>
              <a:off x="3566553" y="3256821"/>
              <a:ext cx="111760" cy="111760"/>
            </a:xfrm>
            <a:custGeom>
              <a:avLst/>
              <a:gdLst>
                <a:gd name="T0" fmla="*/ 7 w 166"/>
                <a:gd name="T1" fmla="*/ 166 h 166"/>
                <a:gd name="T2" fmla="*/ 0 w 166"/>
                <a:gd name="T3" fmla="*/ 156 h 166"/>
                <a:gd name="T4" fmla="*/ 156 w 166"/>
                <a:gd name="T5" fmla="*/ 0 h 166"/>
                <a:gd name="T6" fmla="*/ 166 w 166"/>
                <a:gd name="T7" fmla="*/ 7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6"/>
                  </a:lnTo>
                  <a:lnTo>
                    <a:pt x="156" y="0"/>
                  </a:lnTo>
                  <a:lnTo>
                    <a:pt x="166" y="7"/>
                  </a:lnTo>
                  <a:lnTo>
                    <a:pt x="7" y="166"/>
                  </a:lnTo>
                  <a:close/>
                </a:path>
              </a:pathLst>
            </a:custGeom>
            <a:solidFill>
              <a:srgbClr val="CBCBC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34"/>
            <p:cNvSpPr>
              <a:spLocks/>
            </p:cNvSpPr>
            <p:nvPr/>
          </p:nvSpPr>
          <p:spPr bwMode="auto">
            <a:xfrm>
              <a:off x="3580691" y="3271633"/>
              <a:ext cx="111760" cy="111087"/>
            </a:xfrm>
            <a:custGeom>
              <a:avLst/>
              <a:gdLst>
                <a:gd name="T0" fmla="*/ 10 w 166"/>
                <a:gd name="T1" fmla="*/ 165 h 165"/>
                <a:gd name="T2" fmla="*/ 0 w 166"/>
                <a:gd name="T3" fmla="*/ 158 h 165"/>
                <a:gd name="T4" fmla="*/ 159 w 166"/>
                <a:gd name="T5" fmla="*/ 0 h 165"/>
                <a:gd name="T6" fmla="*/ 166 w 166"/>
                <a:gd name="T7" fmla="*/ 9 h 165"/>
                <a:gd name="T8" fmla="*/ 10 w 166"/>
                <a:gd name="T9" fmla="*/ 165 h 165"/>
              </a:gdLst>
              <a:ahLst/>
              <a:cxnLst>
                <a:cxn ang="0">
                  <a:pos x="T0" y="T1"/>
                </a:cxn>
                <a:cxn ang="0">
                  <a:pos x="T2" y="T3"/>
                </a:cxn>
                <a:cxn ang="0">
                  <a:pos x="T4" y="T5"/>
                </a:cxn>
                <a:cxn ang="0">
                  <a:pos x="T6" y="T7"/>
                </a:cxn>
                <a:cxn ang="0">
                  <a:pos x="T8" y="T9"/>
                </a:cxn>
              </a:cxnLst>
              <a:rect l="0" t="0" r="r" b="b"/>
              <a:pathLst>
                <a:path w="166" h="165">
                  <a:moveTo>
                    <a:pt x="10" y="165"/>
                  </a:moveTo>
                  <a:lnTo>
                    <a:pt x="0" y="158"/>
                  </a:lnTo>
                  <a:lnTo>
                    <a:pt x="159" y="0"/>
                  </a:lnTo>
                  <a:lnTo>
                    <a:pt x="166" y="9"/>
                  </a:lnTo>
                  <a:lnTo>
                    <a:pt x="10" y="165"/>
                  </a:lnTo>
                  <a:close/>
                </a:path>
              </a:pathLst>
            </a:custGeom>
            <a:solidFill>
              <a:srgbClr val="CBCBC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35"/>
            <p:cNvSpPr>
              <a:spLocks/>
            </p:cNvSpPr>
            <p:nvPr/>
          </p:nvSpPr>
          <p:spPr bwMode="auto">
            <a:xfrm>
              <a:off x="3596849" y="3287118"/>
              <a:ext cx="109741" cy="111760"/>
            </a:xfrm>
            <a:custGeom>
              <a:avLst/>
              <a:gdLst>
                <a:gd name="T0" fmla="*/ 7 w 163"/>
                <a:gd name="T1" fmla="*/ 166 h 166"/>
                <a:gd name="T2" fmla="*/ 0 w 163"/>
                <a:gd name="T3" fmla="*/ 156 h 166"/>
                <a:gd name="T4" fmla="*/ 156 w 163"/>
                <a:gd name="T5" fmla="*/ 0 h 166"/>
                <a:gd name="T6" fmla="*/ 163 w 163"/>
                <a:gd name="T7" fmla="*/ 7 h 166"/>
                <a:gd name="T8" fmla="*/ 7 w 163"/>
                <a:gd name="T9" fmla="*/ 166 h 166"/>
              </a:gdLst>
              <a:ahLst/>
              <a:cxnLst>
                <a:cxn ang="0">
                  <a:pos x="T0" y="T1"/>
                </a:cxn>
                <a:cxn ang="0">
                  <a:pos x="T2" y="T3"/>
                </a:cxn>
                <a:cxn ang="0">
                  <a:pos x="T4" y="T5"/>
                </a:cxn>
                <a:cxn ang="0">
                  <a:pos x="T6" y="T7"/>
                </a:cxn>
                <a:cxn ang="0">
                  <a:pos x="T8" y="T9"/>
                </a:cxn>
              </a:cxnLst>
              <a:rect l="0" t="0" r="r" b="b"/>
              <a:pathLst>
                <a:path w="163" h="166">
                  <a:moveTo>
                    <a:pt x="7" y="166"/>
                  </a:moveTo>
                  <a:lnTo>
                    <a:pt x="0" y="156"/>
                  </a:lnTo>
                  <a:lnTo>
                    <a:pt x="156" y="0"/>
                  </a:lnTo>
                  <a:lnTo>
                    <a:pt x="163" y="7"/>
                  </a:lnTo>
                  <a:lnTo>
                    <a:pt x="7" y="166"/>
                  </a:lnTo>
                  <a:close/>
                </a:path>
              </a:pathLst>
            </a:custGeom>
            <a:solidFill>
              <a:srgbClr val="CBCBC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36"/>
            <p:cNvSpPr>
              <a:spLocks/>
            </p:cNvSpPr>
            <p:nvPr/>
          </p:nvSpPr>
          <p:spPr bwMode="auto">
            <a:xfrm>
              <a:off x="3426516" y="2059774"/>
              <a:ext cx="1312174" cy="1313521"/>
            </a:xfrm>
            <a:custGeom>
              <a:avLst/>
              <a:gdLst>
                <a:gd name="T0" fmla="*/ 141 w 824"/>
                <a:gd name="T1" fmla="*/ 825 h 825"/>
                <a:gd name="T2" fmla="*/ 482 w 824"/>
                <a:gd name="T3" fmla="*/ 564 h 825"/>
                <a:gd name="T4" fmla="*/ 763 w 824"/>
                <a:gd name="T5" fmla="*/ 61 h 825"/>
                <a:gd name="T6" fmla="*/ 261 w 824"/>
                <a:gd name="T7" fmla="*/ 343 h 825"/>
                <a:gd name="T8" fmla="*/ 0 w 824"/>
                <a:gd name="T9" fmla="*/ 683 h 825"/>
                <a:gd name="T10" fmla="*/ 141 w 824"/>
                <a:gd name="T11" fmla="*/ 825 h 825"/>
              </a:gdLst>
              <a:ahLst/>
              <a:cxnLst>
                <a:cxn ang="0">
                  <a:pos x="T0" y="T1"/>
                </a:cxn>
                <a:cxn ang="0">
                  <a:pos x="T2" y="T3"/>
                </a:cxn>
                <a:cxn ang="0">
                  <a:pos x="T4" y="T5"/>
                </a:cxn>
                <a:cxn ang="0">
                  <a:pos x="T6" y="T7"/>
                </a:cxn>
                <a:cxn ang="0">
                  <a:pos x="T8" y="T9"/>
                </a:cxn>
                <a:cxn ang="0">
                  <a:pos x="T10" y="T11"/>
                </a:cxn>
              </a:cxnLst>
              <a:rect l="0" t="0" r="r" b="b"/>
              <a:pathLst>
                <a:path w="824" h="825">
                  <a:moveTo>
                    <a:pt x="141" y="825"/>
                  </a:moveTo>
                  <a:cubicBezTo>
                    <a:pt x="237" y="778"/>
                    <a:pt x="361" y="685"/>
                    <a:pt x="482" y="564"/>
                  </a:cubicBezTo>
                  <a:cubicBezTo>
                    <a:pt x="698" y="348"/>
                    <a:pt x="824" y="123"/>
                    <a:pt x="763" y="61"/>
                  </a:cubicBezTo>
                  <a:cubicBezTo>
                    <a:pt x="702" y="0"/>
                    <a:pt x="477" y="126"/>
                    <a:pt x="261" y="343"/>
                  </a:cubicBezTo>
                  <a:cubicBezTo>
                    <a:pt x="140" y="464"/>
                    <a:pt x="47" y="587"/>
                    <a:pt x="0" y="683"/>
                  </a:cubicBezTo>
                  <a:cubicBezTo>
                    <a:pt x="141" y="825"/>
                    <a:pt x="141" y="825"/>
                    <a:pt x="141" y="825"/>
                  </a:cubicBezTo>
                </a:path>
              </a:pathLst>
            </a:custGeom>
            <a:solidFill>
              <a:schemeClr val="tx2">
                <a:lumMod val="20000"/>
                <a:lumOff val="80000"/>
              </a:schemeClr>
            </a:solidFill>
            <a:ln>
              <a:noFill/>
            </a:ln>
            <a:extLst/>
          </p:spPr>
          <p:txBody>
            <a:bodyPr vert="horz" wrap="square" lIns="96430" tIns="48216" rIns="96430" bIns="48216"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37"/>
            <p:cNvSpPr>
              <a:spLocks/>
            </p:cNvSpPr>
            <p:nvPr/>
          </p:nvSpPr>
          <p:spPr bwMode="auto">
            <a:xfrm>
              <a:off x="3549048" y="2779484"/>
              <a:ext cx="469932" cy="471279"/>
            </a:xfrm>
            <a:custGeom>
              <a:avLst/>
              <a:gdLst>
                <a:gd name="T0" fmla="*/ 205 w 295"/>
                <a:gd name="T1" fmla="*/ 285 h 296"/>
                <a:gd name="T2" fmla="*/ 295 w 295"/>
                <a:gd name="T3" fmla="*/ 213 h 296"/>
                <a:gd name="T4" fmla="*/ 176 w 295"/>
                <a:gd name="T5" fmla="*/ 120 h 296"/>
                <a:gd name="T6" fmla="*/ 82 w 295"/>
                <a:gd name="T7" fmla="*/ 0 h 296"/>
                <a:gd name="T8" fmla="*/ 11 w 295"/>
                <a:gd name="T9" fmla="*/ 90 h 296"/>
                <a:gd name="T10" fmla="*/ 95 w 295"/>
                <a:gd name="T11" fmla="*/ 201 h 296"/>
                <a:gd name="T12" fmla="*/ 205 w 295"/>
                <a:gd name="T13" fmla="*/ 285 h 296"/>
              </a:gdLst>
              <a:ahLst/>
              <a:cxnLst>
                <a:cxn ang="0">
                  <a:pos x="T0" y="T1"/>
                </a:cxn>
                <a:cxn ang="0">
                  <a:pos x="T2" y="T3"/>
                </a:cxn>
                <a:cxn ang="0">
                  <a:pos x="T4" y="T5"/>
                </a:cxn>
                <a:cxn ang="0">
                  <a:pos x="T6" y="T7"/>
                </a:cxn>
                <a:cxn ang="0">
                  <a:pos x="T8" y="T9"/>
                </a:cxn>
                <a:cxn ang="0">
                  <a:pos x="T10" y="T11"/>
                </a:cxn>
                <a:cxn ang="0">
                  <a:pos x="T12" y="T13"/>
                </a:cxn>
              </a:cxnLst>
              <a:rect l="0" t="0" r="r" b="b"/>
              <a:pathLst>
                <a:path w="295" h="296">
                  <a:moveTo>
                    <a:pt x="205" y="285"/>
                  </a:moveTo>
                  <a:cubicBezTo>
                    <a:pt x="235" y="263"/>
                    <a:pt x="265" y="240"/>
                    <a:pt x="295" y="213"/>
                  </a:cubicBezTo>
                  <a:cubicBezTo>
                    <a:pt x="295" y="213"/>
                    <a:pt x="281" y="225"/>
                    <a:pt x="176" y="120"/>
                  </a:cubicBezTo>
                  <a:cubicBezTo>
                    <a:pt x="71" y="15"/>
                    <a:pt x="82" y="0"/>
                    <a:pt x="82" y="0"/>
                  </a:cubicBezTo>
                  <a:cubicBezTo>
                    <a:pt x="56" y="31"/>
                    <a:pt x="32" y="61"/>
                    <a:pt x="11" y="90"/>
                  </a:cubicBezTo>
                  <a:cubicBezTo>
                    <a:pt x="11" y="90"/>
                    <a:pt x="0" y="105"/>
                    <a:pt x="95" y="201"/>
                  </a:cubicBezTo>
                  <a:cubicBezTo>
                    <a:pt x="190" y="296"/>
                    <a:pt x="205" y="285"/>
                    <a:pt x="205" y="285"/>
                  </a:cubicBezTo>
                  <a:close/>
                </a:path>
              </a:pathLst>
            </a:custGeom>
            <a:solidFill>
              <a:schemeClr val="accent2"/>
            </a:solidFill>
            <a:ln>
              <a:noFill/>
            </a:ln>
            <a:extLst/>
          </p:spPr>
          <p:txBody>
            <a:bodyPr vert="horz" wrap="square" lIns="96430" tIns="48216" rIns="96430" bIns="48216"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38"/>
            <p:cNvSpPr>
              <a:spLocks/>
            </p:cNvSpPr>
            <p:nvPr/>
          </p:nvSpPr>
          <p:spPr bwMode="auto">
            <a:xfrm>
              <a:off x="4179888" y="2092763"/>
              <a:ext cx="526485" cy="527159"/>
            </a:xfrm>
            <a:custGeom>
              <a:avLst/>
              <a:gdLst>
                <a:gd name="T0" fmla="*/ 191 w 331"/>
                <a:gd name="T1" fmla="*/ 331 h 331"/>
                <a:gd name="T2" fmla="*/ 290 w 331"/>
                <a:gd name="T3" fmla="*/ 40 h 331"/>
                <a:gd name="T4" fmla="*/ 0 w 331"/>
                <a:gd name="T5" fmla="*/ 140 h 331"/>
                <a:gd name="T6" fmla="*/ 75 w 331"/>
                <a:gd name="T7" fmla="*/ 256 h 331"/>
                <a:gd name="T8" fmla="*/ 191 w 331"/>
                <a:gd name="T9" fmla="*/ 331 h 331"/>
              </a:gdLst>
              <a:ahLst/>
              <a:cxnLst>
                <a:cxn ang="0">
                  <a:pos x="T0" y="T1"/>
                </a:cxn>
                <a:cxn ang="0">
                  <a:pos x="T2" y="T3"/>
                </a:cxn>
                <a:cxn ang="0">
                  <a:pos x="T4" y="T5"/>
                </a:cxn>
                <a:cxn ang="0">
                  <a:pos x="T6" y="T7"/>
                </a:cxn>
                <a:cxn ang="0">
                  <a:pos x="T8" y="T9"/>
                </a:cxn>
              </a:cxnLst>
              <a:rect l="0" t="0" r="r" b="b"/>
              <a:pathLst>
                <a:path w="331" h="331">
                  <a:moveTo>
                    <a:pt x="191" y="331"/>
                  </a:moveTo>
                  <a:cubicBezTo>
                    <a:pt x="288" y="195"/>
                    <a:pt x="331" y="81"/>
                    <a:pt x="290" y="40"/>
                  </a:cubicBezTo>
                  <a:cubicBezTo>
                    <a:pt x="249" y="0"/>
                    <a:pt x="135" y="42"/>
                    <a:pt x="0" y="140"/>
                  </a:cubicBezTo>
                  <a:cubicBezTo>
                    <a:pt x="0" y="140"/>
                    <a:pt x="20" y="202"/>
                    <a:pt x="75" y="256"/>
                  </a:cubicBezTo>
                  <a:cubicBezTo>
                    <a:pt x="129" y="310"/>
                    <a:pt x="191" y="331"/>
                    <a:pt x="191" y="331"/>
                  </a:cubicBezTo>
                  <a:close/>
                </a:path>
              </a:pathLst>
            </a:custGeom>
            <a:solidFill>
              <a:schemeClr val="accent4"/>
            </a:solidFill>
            <a:ln>
              <a:noFill/>
            </a:ln>
            <a:extLst/>
          </p:spPr>
          <p:txBody>
            <a:bodyPr vert="horz" wrap="square" lIns="96430" tIns="48216" rIns="96430" bIns="48216"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39"/>
            <p:cNvSpPr>
              <a:spLocks/>
            </p:cNvSpPr>
            <p:nvPr/>
          </p:nvSpPr>
          <p:spPr bwMode="auto">
            <a:xfrm>
              <a:off x="4009555" y="2486618"/>
              <a:ext cx="302292" cy="303638"/>
            </a:xfrm>
            <a:custGeom>
              <a:avLst/>
              <a:gdLst>
                <a:gd name="T0" fmla="*/ 156 w 190"/>
                <a:gd name="T1" fmla="*/ 157 h 191"/>
                <a:gd name="T2" fmla="*/ 34 w 190"/>
                <a:gd name="T3" fmla="*/ 157 h 191"/>
                <a:gd name="T4" fmla="*/ 34 w 190"/>
                <a:gd name="T5" fmla="*/ 34 h 191"/>
                <a:gd name="T6" fmla="*/ 156 w 190"/>
                <a:gd name="T7" fmla="*/ 34 h 191"/>
                <a:gd name="T8" fmla="*/ 156 w 190"/>
                <a:gd name="T9" fmla="*/ 157 h 191"/>
              </a:gdLst>
              <a:ahLst/>
              <a:cxnLst>
                <a:cxn ang="0">
                  <a:pos x="T0" y="T1"/>
                </a:cxn>
                <a:cxn ang="0">
                  <a:pos x="T2" y="T3"/>
                </a:cxn>
                <a:cxn ang="0">
                  <a:pos x="T4" y="T5"/>
                </a:cxn>
                <a:cxn ang="0">
                  <a:pos x="T6" y="T7"/>
                </a:cxn>
                <a:cxn ang="0">
                  <a:pos x="T8" y="T9"/>
                </a:cxn>
              </a:cxnLst>
              <a:rect l="0" t="0" r="r" b="b"/>
              <a:pathLst>
                <a:path w="190" h="191">
                  <a:moveTo>
                    <a:pt x="156" y="157"/>
                  </a:moveTo>
                  <a:cubicBezTo>
                    <a:pt x="122" y="191"/>
                    <a:pt x="68" y="191"/>
                    <a:pt x="34" y="157"/>
                  </a:cubicBezTo>
                  <a:cubicBezTo>
                    <a:pt x="0" y="123"/>
                    <a:pt x="0" y="68"/>
                    <a:pt x="34" y="34"/>
                  </a:cubicBezTo>
                  <a:cubicBezTo>
                    <a:pt x="68" y="0"/>
                    <a:pt x="122" y="0"/>
                    <a:pt x="156" y="34"/>
                  </a:cubicBezTo>
                  <a:cubicBezTo>
                    <a:pt x="190" y="68"/>
                    <a:pt x="190" y="123"/>
                    <a:pt x="156" y="157"/>
                  </a:cubicBezTo>
                </a:path>
              </a:pathLst>
            </a:custGeom>
            <a:solidFill>
              <a:schemeClr val="accent1"/>
            </a:solidFill>
            <a:ln>
              <a:noFill/>
            </a:ln>
            <a:extLst/>
          </p:spPr>
          <p:txBody>
            <a:bodyPr vert="horz" wrap="square" lIns="96430" tIns="48216" rIns="96430" bIns="48216"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40"/>
            <p:cNvSpPr>
              <a:spLocks/>
            </p:cNvSpPr>
            <p:nvPr/>
          </p:nvSpPr>
          <p:spPr bwMode="auto">
            <a:xfrm>
              <a:off x="4036485" y="2513548"/>
              <a:ext cx="248431" cy="249778"/>
            </a:xfrm>
            <a:custGeom>
              <a:avLst/>
              <a:gdLst>
                <a:gd name="T0" fmla="*/ 107 w 156"/>
                <a:gd name="T1" fmla="*/ 141 h 157"/>
                <a:gd name="T2" fmla="*/ 16 w 156"/>
                <a:gd name="T3" fmla="*/ 108 h 157"/>
                <a:gd name="T4" fmla="*/ 49 w 156"/>
                <a:gd name="T5" fmla="*/ 17 h 157"/>
                <a:gd name="T6" fmla="*/ 140 w 156"/>
                <a:gd name="T7" fmla="*/ 50 h 157"/>
                <a:gd name="T8" fmla="*/ 107 w 156"/>
                <a:gd name="T9" fmla="*/ 141 h 157"/>
              </a:gdLst>
              <a:ahLst/>
              <a:cxnLst>
                <a:cxn ang="0">
                  <a:pos x="T0" y="T1"/>
                </a:cxn>
                <a:cxn ang="0">
                  <a:pos x="T2" y="T3"/>
                </a:cxn>
                <a:cxn ang="0">
                  <a:pos x="T4" y="T5"/>
                </a:cxn>
                <a:cxn ang="0">
                  <a:pos x="T6" y="T7"/>
                </a:cxn>
                <a:cxn ang="0">
                  <a:pos x="T8" y="T9"/>
                </a:cxn>
              </a:cxnLst>
              <a:rect l="0" t="0" r="r" b="b"/>
              <a:pathLst>
                <a:path w="156" h="157">
                  <a:moveTo>
                    <a:pt x="107" y="141"/>
                  </a:moveTo>
                  <a:cubicBezTo>
                    <a:pt x="73" y="157"/>
                    <a:pt x="32" y="142"/>
                    <a:pt x="16" y="108"/>
                  </a:cubicBezTo>
                  <a:cubicBezTo>
                    <a:pt x="0" y="73"/>
                    <a:pt x="15" y="33"/>
                    <a:pt x="49" y="17"/>
                  </a:cubicBezTo>
                  <a:cubicBezTo>
                    <a:pt x="83" y="0"/>
                    <a:pt x="124" y="15"/>
                    <a:pt x="140" y="50"/>
                  </a:cubicBezTo>
                  <a:cubicBezTo>
                    <a:pt x="156" y="84"/>
                    <a:pt x="141" y="125"/>
                    <a:pt x="107" y="141"/>
                  </a:cubicBezTo>
                </a:path>
              </a:pathLst>
            </a:custGeom>
            <a:solidFill>
              <a:schemeClr val="bg2"/>
            </a:solidFill>
            <a:ln>
              <a:noFill/>
            </a:ln>
            <a:extLst/>
          </p:spPr>
          <p:txBody>
            <a:bodyPr vert="horz" wrap="square" lIns="96430" tIns="48216" rIns="96430" bIns="48216"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44"/>
            <p:cNvSpPr>
              <a:spLocks/>
            </p:cNvSpPr>
            <p:nvPr/>
          </p:nvSpPr>
          <p:spPr bwMode="auto">
            <a:xfrm>
              <a:off x="4238461" y="2540478"/>
              <a:ext cx="18851" cy="18851"/>
            </a:xfrm>
            <a:custGeom>
              <a:avLst/>
              <a:gdLst>
                <a:gd name="T0" fmla="*/ 10 w 12"/>
                <a:gd name="T1" fmla="*/ 10 h 12"/>
                <a:gd name="T2" fmla="*/ 2 w 12"/>
                <a:gd name="T3" fmla="*/ 10 h 12"/>
                <a:gd name="T4" fmla="*/ 2 w 12"/>
                <a:gd name="T5" fmla="*/ 3 h 12"/>
                <a:gd name="T6" fmla="*/ 10 w 12"/>
                <a:gd name="T7" fmla="*/ 3 h 12"/>
                <a:gd name="T8" fmla="*/ 10 w 12"/>
                <a:gd name="T9" fmla="*/ 10 h 12"/>
              </a:gdLst>
              <a:ahLst/>
              <a:cxnLst>
                <a:cxn ang="0">
                  <a:pos x="T0" y="T1"/>
                </a:cxn>
                <a:cxn ang="0">
                  <a:pos x="T2" y="T3"/>
                </a:cxn>
                <a:cxn ang="0">
                  <a:pos x="T4" y="T5"/>
                </a:cxn>
                <a:cxn ang="0">
                  <a:pos x="T6" y="T7"/>
                </a:cxn>
                <a:cxn ang="0">
                  <a:pos x="T8" y="T9"/>
                </a:cxn>
              </a:cxnLst>
              <a:rect l="0" t="0" r="r" b="b"/>
              <a:pathLst>
                <a:path w="12" h="12">
                  <a:moveTo>
                    <a:pt x="10" y="10"/>
                  </a:moveTo>
                  <a:cubicBezTo>
                    <a:pt x="8" y="12"/>
                    <a:pt x="4" y="12"/>
                    <a:pt x="2" y="10"/>
                  </a:cubicBezTo>
                  <a:cubicBezTo>
                    <a:pt x="0" y="8"/>
                    <a:pt x="0" y="5"/>
                    <a:pt x="2" y="3"/>
                  </a:cubicBezTo>
                  <a:cubicBezTo>
                    <a:pt x="4" y="0"/>
                    <a:pt x="8" y="0"/>
                    <a:pt x="10" y="3"/>
                  </a:cubicBezTo>
                  <a:cubicBezTo>
                    <a:pt x="12" y="5"/>
                    <a:pt x="12" y="8"/>
                    <a:pt x="10" y="10"/>
                  </a:cubicBezTo>
                  <a:close/>
                </a:path>
              </a:pathLst>
            </a:custGeom>
            <a:solidFill>
              <a:schemeClr val="accent1"/>
            </a:solidFill>
            <a:ln>
              <a:noFill/>
            </a:ln>
            <a:extLst/>
          </p:spPr>
          <p:txBody>
            <a:bodyPr vert="horz" wrap="square" lIns="96430" tIns="48216" rIns="96430" bIns="48216"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45"/>
            <p:cNvSpPr>
              <a:spLocks/>
            </p:cNvSpPr>
            <p:nvPr/>
          </p:nvSpPr>
          <p:spPr bwMode="auto">
            <a:xfrm>
              <a:off x="4182581" y="2508835"/>
              <a:ext cx="19524" cy="18851"/>
            </a:xfrm>
            <a:custGeom>
              <a:avLst/>
              <a:gdLst>
                <a:gd name="T0" fmla="*/ 12 w 12"/>
                <a:gd name="T1" fmla="*/ 8 h 12"/>
                <a:gd name="T2" fmla="*/ 5 w 12"/>
                <a:gd name="T3" fmla="*/ 12 h 12"/>
                <a:gd name="T4" fmla="*/ 1 w 12"/>
                <a:gd name="T5" fmla="*/ 5 h 12"/>
                <a:gd name="T6" fmla="*/ 8 w 12"/>
                <a:gd name="T7" fmla="*/ 1 h 12"/>
                <a:gd name="T8" fmla="*/ 12 w 12"/>
                <a:gd name="T9" fmla="*/ 8 h 12"/>
              </a:gdLst>
              <a:ahLst/>
              <a:cxnLst>
                <a:cxn ang="0">
                  <a:pos x="T0" y="T1"/>
                </a:cxn>
                <a:cxn ang="0">
                  <a:pos x="T2" y="T3"/>
                </a:cxn>
                <a:cxn ang="0">
                  <a:pos x="T4" y="T5"/>
                </a:cxn>
                <a:cxn ang="0">
                  <a:pos x="T6" y="T7"/>
                </a:cxn>
                <a:cxn ang="0">
                  <a:pos x="T8" y="T9"/>
                </a:cxn>
              </a:cxnLst>
              <a:rect l="0" t="0" r="r" b="b"/>
              <a:pathLst>
                <a:path w="12" h="12">
                  <a:moveTo>
                    <a:pt x="12" y="8"/>
                  </a:moveTo>
                  <a:cubicBezTo>
                    <a:pt x="11" y="11"/>
                    <a:pt x="8" y="12"/>
                    <a:pt x="5" y="12"/>
                  </a:cubicBezTo>
                  <a:cubicBezTo>
                    <a:pt x="2" y="11"/>
                    <a:pt x="0" y="8"/>
                    <a:pt x="1" y="5"/>
                  </a:cubicBezTo>
                  <a:cubicBezTo>
                    <a:pt x="2" y="2"/>
                    <a:pt x="5" y="0"/>
                    <a:pt x="8" y="1"/>
                  </a:cubicBezTo>
                  <a:cubicBezTo>
                    <a:pt x="11" y="2"/>
                    <a:pt x="12" y="5"/>
                    <a:pt x="12" y="8"/>
                  </a:cubicBezTo>
                  <a:close/>
                </a:path>
              </a:pathLst>
            </a:custGeom>
            <a:solidFill>
              <a:schemeClr val="accent1"/>
            </a:solidFill>
            <a:ln>
              <a:noFill/>
            </a:ln>
            <a:extLst/>
          </p:spPr>
          <p:txBody>
            <a:bodyPr vert="horz" wrap="square" lIns="96430" tIns="48216" rIns="96430" bIns="48216"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46"/>
            <p:cNvSpPr>
              <a:spLocks/>
            </p:cNvSpPr>
            <p:nvPr/>
          </p:nvSpPr>
          <p:spPr bwMode="auto">
            <a:xfrm>
              <a:off x="4119295" y="2508835"/>
              <a:ext cx="18851" cy="18851"/>
            </a:xfrm>
            <a:custGeom>
              <a:avLst/>
              <a:gdLst>
                <a:gd name="T0" fmla="*/ 11 w 12"/>
                <a:gd name="T1" fmla="*/ 5 h 12"/>
                <a:gd name="T2" fmla="*/ 7 w 12"/>
                <a:gd name="T3" fmla="*/ 12 h 12"/>
                <a:gd name="T4" fmla="*/ 0 w 12"/>
                <a:gd name="T5" fmla="*/ 8 h 12"/>
                <a:gd name="T6" fmla="*/ 4 w 12"/>
                <a:gd name="T7" fmla="*/ 1 h 12"/>
                <a:gd name="T8" fmla="*/ 11 w 12"/>
                <a:gd name="T9" fmla="*/ 5 h 12"/>
              </a:gdLst>
              <a:ahLst/>
              <a:cxnLst>
                <a:cxn ang="0">
                  <a:pos x="T0" y="T1"/>
                </a:cxn>
                <a:cxn ang="0">
                  <a:pos x="T2" y="T3"/>
                </a:cxn>
                <a:cxn ang="0">
                  <a:pos x="T4" y="T5"/>
                </a:cxn>
                <a:cxn ang="0">
                  <a:pos x="T6" y="T7"/>
                </a:cxn>
                <a:cxn ang="0">
                  <a:pos x="T8" y="T9"/>
                </a:cxn>
              </a:cxnLst>
              <a:rect l="0" t="0" r="r" b="b"/>
              <a:pathLst>
                <a:path w="12" h="12">
                  <a:moveTo>
                    <a:pt x="11" y="5"/>
                  </a:moveTo>
                  <a:cubicBezTo>
                    <a:pt x="12" y="8"/>
                    <a:pt x="10" y="11"/>
                    <a:pt x="7" y="12"/>
                  </a:cubicBezTo>
                  <a:cubicBezTo>
                    <a:pt x="4" y="12"/>
                    <a:pt x="1" y="11"/>
                    <a:pt x="0" y="8"/>
                  </a:cubicBezTo>
                  <a:cubicBezTo>
                    <a:pt x="0" y="5"/>
                    <a:pt x="1" y="2"/>
                    <a:pt x="4" y="1"/>
                  </a:cubicBezTo>
                  <a:cubicBezTo>
                    <a:pt x="7" y="0"/>
                    <a:pt x="10" y="2"/>
                    <a:pt x="11" y="5"/>
                  </a:cubicBezTo>
                  <a:close/>
                </a:path>
              </a:pathLst>
            </a:custGeom>
            <a:solidFill>
              <a:schemeClr val="accent1"/>
            </a:solidFill>
            <a:ln>
              <a:noFill/>
            </a:ln>
            <a:extLst/>
          </p:spPr>
          <p:txBody>
            <a:bodyPr vert="horz" wrap="square" lIns="96430" tIns="48216" rIns="96430" bIns="48216"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47"/>
            <p:cNvSpPr>
              <a:spLocks/>
            </p:cNvSpPr>
            <p:nvPr/>
          </p:nvSpPr>
          <p:spPr bwMode="auto">
            <a:xfrm>
              <a:off x="4063415" y="2540478"/>
              <a:ext cx="18851" cy="18851"/>
            </a:xfrm>
            <a:custGeom>
              <a:avLst/>
              <a:gdLst>
                <a:gd name="T0" fmla="*/ 10 w 12"/>
                <a:gd name="T1" fmla="*/ 3 h 12"/>
                <a:gd name="T2" fmla="*/ 10 w 12"/>
                <a:gd name="T3" fmla="*/ 10 h 12"/>
                <a:gd name="T4" fmla="*/ 2 w 12"/>
                <a:gd name="T5" fmla="*/ 10 h 12"/>
                <a:gd name="T6" fmla="*/ 2 w 12"/>
                <a:gd name="T7" fmla="*/ 3 h 12"/>
                <a:gd name="T8" fmla="*/ 10 w 12"/>
                <a:gd name="T9" fmla="*/ 3 h 12"/>
              </a:gdLst>
              <a:ahLst/>
              <a:cxnLst>
                <a:cxn ang="0">
                  <a:pos x="T0" y="T1"/>
                </a:cxn>
                <a:cxn ang="0">
                  <a:pos x="T2" y="T3"/>
                </a:cxn>
                <a:cxn ang="0">
                  <a:pos x="T4" y="T5"/>
                </a:cxn>
                <a:cxn ang="0">
                  <a:pos x="T6" y="T7"/>
                </a:cxn>
                <a:cxn ang="0">
                  <a:pos x="T8" y="T9"/>
                </a:cxn>
              </a:cxnLst>
              <a:rect l="0" t="0" r="r" b="b"/>
              <a:pathLst>
                <a:path w="12" h="12">
                  <a:moveTo>
                    <a:pt x="10" y="3"/>
                  </a:moveTo>
                  <a:cubicBezTo>
                    <a:pt x="12" y="5"/>
                    <a:pt x="12" y="8"/>
                    <a:pt x="10" y="10"/>
                  </a:cubicBezTo>
                  <a:cubicBezTo>
                    <a:pt x="8" y="12"/>
                    <a:pt x="4" y="12"/>
                    <a:pt x="2" y="10"/>
                  </a:cubicBezTo>
                  <a:cubicBezTo>
                    <a:pt x="0" y="8"/>
                    <a:pt x="0" y="5"/>
                    <a:pt x="2" y="3"/>
                  </a:cubicBezTo>
                  <a:cubicBezTo>
                    <a:pt x="4" y="0"/>
                    <a:pt x="8" y="0"/>
                    <a:pt x="10" y="3"/>
                  </a:cubicBezTo>
                  <a:close/>
                </a:path>
              </a:pathLst>
            </a:custGeom>
            <a:solidFill>
              <a:schemeClr val="accent1"/>
            </a:solidFill>
            <a:ln>
              <a:noFill/>
            </a:ln>
            <a:extLst/>
          </p:spPr>
          <p:txBody>
            <a:bodyPr vert="horz" wrap="square" lIns="96430" tIns="48216" rIns="96430" bIns="48216"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48"/>
            <p:cNvSpPr>
              <a:spLocks/>
            </p:cNvSpPr>
            <p:nvPr/>
          </p:nvSpPr>
          <p:spPr bwMode="auto">
            <a:xfrm>
              <a:off x="4029752" y="2596358"/>
              <a:ext cx="20871" cy="20198"/>
            </a:xfrm>
            <a:custGeom>
              <a:avLst/>
              <a:gdLst>
                <a:gd name="T0" fmla="*/ 8 w 13"/>
                <a:gd name="T1" fmla="*/ 1 h 13"/>
                <a:gd name="T2" fmla="*/ 12 w 13"/>
                <a:gd name="T3" fmla="*/ 8 h 13"/>
                <a:gd name="T4" fmla="*/ 5 w 13"/>
                <a:gd name="T5" fmla="*/ 12 h 13"/>
                <a:gd name="T6" fmla="*/ 1 w 13"/>
                <a:gd name="T7" fmla="*/ 5 h 13"/>
                <a:gd name="T8" fmla="*/ 8 w 13"/>
                <a:gd name="T9" fmla="*/ 1 h 13"/>
              </a:gdLst>
              <a:ahLst/>
              <a:cxnLst>
                <a:cxn ang="0">
                  <a:pos x="T0" y="T1"/>
                </a:cxn>
                <a:cxn ang="0">
                  <a:pos x="T2" y="T3"/>
                </a:cxn>
                <a:cxn ang="0">
                  <a:pos x="T4" y="T5"/>
                </a:cxn>
                <a:cxn ang="0">
                  <a:pos x="T6" y="T7"/>
                </a:cxn>
                <a:cxn ang="0">
                  <a:pos x="T8" y="T9"/>
                </a:cxn>
              </a:cxnLst>
              <a:rect l="0" t="0" r="r" b="b"/>
              <a:pathLst>
                <a:path w="13" h="13">
                  <a:moveTo>
                    <a:pt x="8" y="1"/>
                  </a:moveTo>
                  <a:cubicBezTo>
                    <a:pt x="11" y="2"/>
                    <a:pt x="13" y="5"/>
                    <a:pt x="12" y="8"/>
                  </a:cubicBezTo>
                  <a:cubicBezTo>
                    <a:pt x="11" y="11"/>
                    <a:pt x="8" y="13"/>
                    <a:pt x="5" y="12"/>
                  </a:cubicBezTo>
                  <a:cubicBezTo>
                    <a:pt x="2" y="11"/>
                    <a:pt x="0" y="8"/>
                    <a:pt x="1" y="5"/>
                  </a:cubicBezTo>
                  <a:cubicBezTo>
                    <a:pt x="2" y="2"/>
                    <a:pt x="5" y="0"/>
                    <a:pt x="8" y="1"/>
                  </a:cubicBezTo>
                  <a:close/>
                </a:path>
              </a:pathLst>
            </a:custGeom>
            <a:solidFill>
              <a:schemeClr val="accent1"/>
            </a:solidFill>
            <a:ln>
              <a:noFill/>
            </a:ln>
            <a:extLst/>
          </p:spPr>
          <p:txBody>
            <a:bodyPr vert="horz" wrap="square" lIns="96430" tIns="48216" rIns="96430" bIns="48216"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49"/>
            <p:cNvSpPr>
              <a:spLocks/>
            </p:cNvSpPr>
            <p:nvPr/>
          </p:nvSpPr>
          <p:spPr bwMode="auto">
            <a:xfrm>
              <a:off x="4029752" y="2661664"/>
              <a:ext cx="20871" cy="18851"/>
            </a:xfrm>
            <a:custGeom>
              <a:avLst/>
              <a:gdLst>
                <a:gd name="T0" fmla="*/ 5 w 13"/>
                <a:gd name="T1" fmla="*/ 1 h 12"/>
                <a:gd name="T2" fmla="*/ 12 w 13"/>
                <a:gd name="T3" fmla="*/ 4 h 12"/>
                <a:gd name="T4" fmla="*/ 8 w 13"/>
                <a:gd name="T5" fmla="*/ 11 h 12"/>
                <a:gd name="T6" fmla="*/ 1 w 13"/>
                <a:gd name="T7" fmla="*/ 7 h 12"/>
                <a:gd name="T8" fmla="*/ 5 w 13"/>
                <a:gd name="T9" fmla="*/ 1 h 12"/>
              </a:gdLst>
              <a:ahLst/>
              <a:cxnLst>
                <a:cxn ang="0">
                  <a:pos x="T0" y="T1"/>
                </a:cxn>
                <a:cxn ang="0">
                  <a:pos x="T2" y="T3"/>
                </a:cxn>
                <a:cxn ang="0">
                  <a:pos x="T4" y="T5"/>
                </a:cxn>
                <a:cxn ang="0">
                  <a:pos x="T6" y="T7"/>
                </a:cxn>
                <a:cxn ang="0">
                  <a:pos x="T8" y="T9"/>
                </a:cxn>
              </a:cxnLst>
              <a:rect l="0" t="0" r="r" b="b"/>
              <a:pathLst>
                <a:path w="13" h="12">
                  <a:moveTo>
                    <a:pt x="5" y="1"/>
                  </a:moveTo>
                  <a:cubicBezTo>
                    <a:pt x="8" y="0"/>
                    <a:pt x="11" y="2"/>
                    <a:pt x="12" y="4"/>
                  </a:cubicBezTo>
                  <a:cubicBezTo>
                    <a:pt x="13" y="7"/>
                    <a:pt x="11" y="10"/>
                    <a:pt x="8" y="11"/>
                  </a:cubicBezTo>
                  <a:cubicBezTo>
                    <a:pt x="5" y="12"/>
                    <a:pt x="2" y="10"/>
                    <a:pt x="1" y="7"/>
                  </a:cubicBezTo>
                  <a:cubicBezTo>
                    <a:pt x="0" y="4"/>
                    <a:pt x="2" y="1"/>
                    <a:pt x="5" y="1"/>
                  </a:cubicBezTo>
                  <a:close/>
                </a:path>
              </a:pathLst>
            </a:custGeom>
            <a:solidFill>
              <a:schemeClr val="accent1"/>
            </a:solidFill>
            <a:ln>
              <a:noFill/>
            </a:ln>
            <a:extLst/>
          </p:spPr>
          <p:txBody>
            <a:bodyPr vert="horz" wrap="square" lIns="96430" tIns="48216" rIns="96430" bIns="48216"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50"/>
            <p:cNvSpPr>
              <a:spLocks/>
            </p:cNvSpPr>
            <p:nvPr/>
          </p:nvSpPr>
          <p:spPr bwMode="auto">
            <a:xfrm>
              <a:off x="4063415" y="2716871"/>
              <a:ext cx="18851" cy="19524"/>
            </a:xfrm>
            <a:custGeom>
              <a:avLst/>
              <a:gdLst>
                <a:gd name="T0" fmla="*/ 2 w 12"/>
                <a:gd name="T1" fmla="*/ 2 h 12"/>
                <a:gd name="T2" fmla="*/ 10 w 12"/>
                <a:gd name="T3" fmla="*/ 2 h 12"/>
                <a:gd name="T4" fmla="*/ 10 w 12"/>
                <a:gd name="T5" fmla="*/ 10 h 12"/>
                <a:gd name="T6" fmla="*/ 2 w 12"/>
                <a:gd name="T7" fmla="*/ 10 h 12"/>
                <a:gd name="T8" fmla="*/ 2 w 12"/>
                <a:gd name="T9" fmla="*/ 2 h 12"/>
              </a:gdLst>
              <a:ahLst/>
              <a:cxnLst>
                <a:cxn ang="0">
                  <a:pos x="T0" y="T1"/>
                </a:cxn>
                <a:cxn ang="0">
                  <a:pos x="T2" y="T3"/>
                </a:cxn>
                <a:cxn ang="0">
                  <a:pos x="T4" y="T5"/>
                </a:cxn>
                <a:cxn ang="0">
                  <a:pos x="T6" y="T7"/>
                </a:cxn>
                <a:cxn ang="0">
                  <a:pos x="T8" y="T9"/>
                </a:cxn>
              </a:cxnLst>
              <a:rect l="0" t="0" r="r" b="b"/>
              <a:pathLst>
                <a:path w="12" h="12">
                  <a:moveTo>
                    <a:pt x="2" y="2"/>
                  </a:moveTo>
                  <a:cubicBezTo>
                    <a:pt x="4" y="0"/>
                    <a:pt x="8" y="0"/>
                    <a:pt x="10" y="2"/>
                  </a:cubicBezTo>
                  <a:cubicBezTo>
                    <a:pt x="12" y="4"/>
                    <a:pt x="12" y="8"/>
                    <a:pt x="10" y="10"/>
                  </a:cubicBezTo>
                  <a:cubicBezTo>
                    <a:pt x="8" y="12"/>
                    <a:pt x="4" y="12"/>
                    <a:pt x="2" y="10"/>
                  </a:cubicBezTo>
                  <a:cubicBezTo>
                    <a:pt x="0" y="8"/>
                    <a:pt x="0" y="4"/>
                    <a:pt x="2" y="2"/>
                  </a:cubicBezTo>
                  <a:close/>
                </a:path>
              </a:pathLst>
            </a:custGeom>
            <a:solidFill>
              <a:schemeClr val="accent1"/>
            </a:solidFill>
            <a:ln>
              <a:noFill/>
            </a:ln>
            <a:extLst/>
          </p:spPr>
          <p:txBody>
            <a:bodyPr vert="horz" wrap="square" lIns="96430" tIns="48216" rIns="96430" bIns="48216"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51"/>
            <p:cNvSpPr>
              <a:spLocks/>
            </p:cNvSpPr>
            <p:nvPr/>
          </p:nvSpPr>
          <p:spPr bwMode="auto">
            <a:xfrm>
              <a:off x="4119295" y="2749187"/>
              <a:ext cx="18851" cy="18851"/>
            </a:xfrm>
            <a:custGeom>
              <a:avLst/>
              <a:gdLst>
                <a:gd name="T0" fmla="*/ 0 w 12"/>
                <a:gd name="T1" fmla="*/ 5 h 12"/>
                <a:gd name="T2" fmla="*/ 7 w 12"/>
                <a:gd name="T3" fmla="*/ 1 h 12"/>
                <a:gd name="T4" fmla="*/ 11 w 12"/>
                <a:gd name="T5" fmla="*/ 8 h 12"/>
                <a:gd name="T6" fmla="*/ 4 w 12"/>
                <a:gd name="T7" fmla="*/ 11 h 12"/>
                <a:gd name="T8" fmla="*/ 0 w 12"/>
                <a:gd name="T9" fmla="*/ 5 h 12"/>
              </a:gdLst>
              <a:ahLst/>
              <a:cxnLst>
                <a:cxn ang="0">
                  <a:pos x="T0" y="T1"/>
                </a:cxn>
                <a:cxn ang="0">
                  <a:pos x="T2" y="T3"/>
                </a:cxn>
                <a:cxn ang="0">
                  <a:pos x="T4" y="T5"/>
                </a:cxn>
                <a:cxn ang="0">
                  <a:pos x="T6" y="T7"/>
                </a:cxn>
                <a:cxn ang="0">
                  <a:pos x="T8" y="T9"/>
                </a:cxn>
              </a:cxnLst>
              <a:rect l="0" t="0" r="r" b="b"/>
              <a:pathLst>
                <a:path w="12" h="12">
                  <a:moveTo>
                    <a:pt x="0" y="5"/>
                  </a:moveTo>
                  <a:cubicBezTo>
                    <a:pt x="1" y="2"/>
                    <a:pt x="4" y="0"/>
                    <a:pt x="7" y="1"/>
                  </a:cubicBezTo>
                  <a:cubicBezTo>
                    <a:pt x="10" y="2"/>
                    <a:pt x="12" y="5"/>
                    <a:pt x="11" y="8"/>
                  </a:cubicBezTo>
                  <a:cubicBezTo>
                    <a:pt x="10" y="10"/>
                    <a:pt x="7" y="12"/>
                    <a:pt x="4" y="11"/>
                  </a:cubicBezTo>
                  <a:cubicBezTo>
                    <a:pt x="1" y="11"/>
                    <a:pt x="0" y="8"/>
                    <a:pt x="0" y="5"/>
                  </a:cubicBezTo>
                  <a:close/>
                </a:path>
              </a:pathLst>
            </a:custGeom>
            <a:solidFill>
              <a:schemeClr val="accent1"/>
            </a:solidFill>
            <a:ln>
              <a:noFill/>
            </a:ln>
            <a:extLst/>
          </p:spPr>
          <p:txBody>
            <a:bodyPr vert="horz" wrap="square" lIns="96430" tIns="48216" rIns="96430" bIns="48216"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52"/>
            <p:cNvSpPr>
              <a:spLocks/>
            </p:cNvSpPr>
            <p:nvPr/>
          </p:nvSpPr>
          <p:spPr bwMode="auto">
            <a:xfrm>
              <a:off x="4182581" y="2749187"/>
              <a:ext cx="19524" cy="18851"/>
            </a:xfrm>
            <a:custGeom>
              <a:avLst/>
              <a:gdLst>
                <a:gd name="T0" fmla="*/ 1 w 12"/>
                <a:gd name="T1" fmla="*/ 8 h 12"/>
                <a:gd name="T2" fmla="*/ 5 w 12"/>
                <a:gd name="T3" fmla="*/ 1 h 12"/>
                <a:gd name="T4" fmla="*/ 12 w 12"/>
                <a:gd name="T5" fmla="*/ 5 h 12"/>
                <a:gd name="T6" fmla="*/ 8 w 12"/>
                <a:gd name="T7" fmla="*/ 11 h 12"/>
                <a:gd name="T8" fmla="*/ 1 w 12"/>
                <a:gd name="T9" fmla="*/ 8 h 12"/>
              </a:gdLst>
              <a:ahLst/>
              <a:cxnLst>
                <a:cxn ang="0">
                  <a:pos x="T0" y="T1"/>
                </a:cxn>
                <a:cxn ang="0">
                  <a:pos x="T2" y="T3"/>
                </a:cxn>
                <a:cxn ang="0">
                  <a:pos x="T4" y="T5"/>
                </a:cxn>
                <a:cxn ang="0">
                  <a:pos x="T6" y="T7"/>
                </a:cxn>
                <a:cxn ang="0">
                  <a:pos x="T8" y="T9"/>
                </a:cxn>
              </a:cxnLst>
              <a:rect l="0" t="0" r="r" b="b"/>
              <a:pathLst>
                <a:path w="12" h="12">
                  <a:moveTo>
                    <a:pt x="1" y="8"/>
                  </a:moveTo>
                  <a:cubicBezTo>
                    <a:pt x="0" y="5"/>
                    <a:pt x="2" y="2"/>
                    <a:pt x="5" y="1"/>
                  </a:cubicBezTo>
                  <a:cubicBezTo>
                    <a:pt x="8" y="0"/>
                    <a:pt x="11" y="2"/>
                    <a:pt x="12" y="5"/>
                  </a:cubicBezTo>
                  <a:cubicBezTo>
                    <a:pt x="12" y="8"/>
                    <a:pt x="11" y="11"/>
                    <a:pt x="8" y="11"/>
                  </a:cubicBezTo>
                  <a:cubicBezTo>
                    <a:pt x="5" y="12"/>
                    <a:pt x="2" y="10"/>
                    <a:pt x="1" y="8"/>
                  </a:cubicBezTo>
                  <a:close/>
                </a:path>
              </a:pathLst>
            </a:custGeom>
            <a:solidFill>
              <a:schemeClr val="accent1"/>
            </a:solidFill>
            <a:ln>
              <a:noFill/>
            </a:ln>
            <a:extLst/>
          </p:spPr>
          <p:txBody>
            <a:bodyPr vert="horz" wrap="square" lIns="96430" tIns="48216" rIns="96430" bIns="48216"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53"/>
            <p:cNvSpPr>
              <a:spLocks/>
            </p:cNvSpPr>
            <p:nvPr/>
          </p:nvSpPr>
          <p:spPr bwMode="auto">
            <a:xfrm>
              <a:off x="4238461" y="2716871"/>
              <a:ext cx="18851" cy="19524"/>
            </a:xfrm>
            <a:custGeom>
              <a:avLst/>
              <a:gdLst>
                <a:gd name="T0" fmla="*/ 2 w 12"/>
                <a:gd name="T1" fmla="*/ 10 h 12"/>
                <a:gd name="T2" fmla="*/ 2 w 12"/>
                <a:gd name="T3" fmla="*/ 2 h 12"/>
                <a:gd name="T4" fmla="*/ 10 w 12"/>
                <a:gd name="T5" fmla="*/ 2 h 12"/>
                <a:gd name="T6" fmla="*/ 10 w 12"/>
                <a:gd name="T7" fmla="*/ 10 h 12"/>
                <a:gd name="T8" fmla="*/ 2 w 12"/>
                <a:gd name="T9" fmla="*/ 10 h 12"/>
              </a:gdLst>
              <a:ahLst/>
              <a:cxnLst>
                <a:cxn ang="0">
                  <a:pos x="T0" y="T1"/>
                </a:cxn>
                <a:cxn ang="0">
                  <a:pos x="T2" y="T3"/>
                </a:cxn>
                <a:cxn ang="0">
                  <a:pos x="T4" y="T5"/>
                </a:cxn>
                <a:cxn ang="0">
                  <a:pos x="T6" y="T7"/>
                </a:cxn>
                <a:cxn ang="0">
                  <a:pos x="T8" y="T9"/>
                </a:cxn>
              </a:cxnLst>
              <a:rect l="0" t="0" r="r" b="b"/>
              <a:pathLst>
                <a:path w="12" h="12">
                  <a:moveTo>
                    <a:pt x="2" y="10"/>
                  </a:moveTo>
                  <a:cubicBezTo>
                    <a:pt x="0" y="8"/>
                    <a:pt x="0" y="4"/>
                    <a:pt x="2" y="2"/>
                  </a:cubicBezTo>
                  <a:cubicBezTo>
                    <a:pt x="4" y="0"/>
                    <a:pt x="8" y="0"/>
                    <a:pt x="10" y="2"/>
                  </a:cubicBezTo>
                  <a:cubicBezTo>
                    <a:pt x="12" y="4"/>
                    <a:pt x="12" y="8"/>
                    <a:pt x="10" y="10"/>
                  </a:cubicBezTo>
                  <a:cubicBezTo>
                    <a:pt x="8" y="12"/>
                    <a:pt x="4" y="12"/>
                    <a:pt x="2" y="10"/>
                  </a:cubicBezTo>
                  <a:close/>
                </a:path>
              </a:pathLst>
            </a:custGeom>
            <a:solidFill>
              <a:schemeClr val="accent1"/>
            </a:solidFill>
            <a:ln>
              <a:noFill/>
            </a:ln>
            <a:extLst/>
          </p:spPr>
          <p:txBody>
            <a:bodyPr vert="horz" wrap="square" lIns="96430" tIns="48216" rIns="96430" bIns="48216"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54"/>
            <p:cNvSpPr>
              <a:spLocks/>
            </p:cNvSpPr>
            <p:nvPr/>
          </p:nvSpPr>
          <p:spPr bwMode="auto">
            <a:xfrm>
              <a:off x="4270104" y="2661664"/>
              <a:ext cx="20871" cy="18851"/>
            </a:xfrm>
            <a:custGeom>
              <a:avLst/>
              <a:gdLst>
                <a:gd name="T0" fmla="*/ 5 w 13"/>
                <a:gd name="T1" fmla="*/ 11 h 12"/>
                <a:gd name="T2" fmla="*/ 1 w 13"/>
                <a:gd name="T3" fmla="*/ 4 h 12"/>
                <a:gd name="T4" fmla="*/ 8 w 13"/>
                <a:gd name="T5" fmla="*/ 1 h 12"/>
                <a:gd name="T6" fmla="*/ 12 w 13"/>
                <a:gd name="T7" fmla="*/ 7 h 12"/>
                <a:gd name="T8" fmla="*/ 5 w 13"/>
                <a:gd name="T9" fmla="*/ 11 h 12"/>
              </a:gdLst>
              <a:ahLst/>
              <a:cxnLst>
                <a:cxn ang="0">
                  <a:pos x="T0" y="T1"/>
                </a:cxn>
                <a:cxn ang="0">
                  <a:pos x="T2" y="T3"/>
                </a:cxn>
                <a:cxn ang="0">
                  <a:pos x="T4" y="T5"/>
                </a:cxn>
                <a:cxn ang="0">
                  <a:pos x="T6" y="T7"/>
                </a:cxn>
                <a:cxn ang="0">
                  <a:pos x="T8" y="T9"/>
                </a:cxn>
              </a:cxnLst>
              <a:rect l="0" t="0" r="r" b="b"/>
              <a:pathLst>
                <a:path w="13" h="12">
                  <a:moveTo>
                    <a:pt x="5" y="11"/>
                  </a:moveTo>
                  <a:cubicBezTo>
                    <a:pt x="2" y="10"/>
                    <a:pt x="0" y="7"/>
                    <a:pt x="1" y="4"/>
                  </a:cubicBezTo>
                  <a:cubicBezTo>
                    <a:pt x="2" y="2"/>
                    <a:pt x="5" y="0"/>
                    <a:pt x="8" y="1"/>
                  </a:cubicBezTo>
                  <a:cubicBezTo>
                    <a:pt x="11" y="1"/>
                    <a:pt x="13" y="4"/>
                    <a:pt x="12" y="7"/>
                  </a:cubicBezTo>
                  <a:cubicBezTo>
                    <a:pt x="11" y="10"/>
                    <a:pt x="8" y="12"/>
                    <a:pt x="5" y="11"/>
                  </a:cubicBezTo>
                  <a:close/>
                </a:path>
              </a:pathLst>
            </a:custGeom>
            <a:solidFill>
              <a:schemeClr val="accent1"/>
            </a:solidFill>
            <a:ln>
              <a:noFill/>
            </a:ln>
            <a:extLst/>
          </p:spPr>
          <p:txBody>
            <a:bodyPr vert="horz" wrap="square" lIns="96430" tIns="48216" rIns="96430" bIns="48216"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55"/>
            <p:cNvSpPr>
              <a:spLocks/>
            </p:cNvSpPr>
            <p:nvPr/>
          </p:nvSpPr>
          <p:spPr bwMode="auto">
            <a:xfrm>
              <a:off x="4270104" y="2596358"/>
              <a:ext cx="20871" cy="20198"/>
            </a:xfrm>
            <a:custGeom>
              <a:avLst/>
              <a:gdLst>
                <a:gd name="T0" fmla="*/ 8 w 13"/>
                <a:gd name="T1" fmla="*/ 12 h 13"/>
                <a:gd name="T2" fmla="*/ 1 w 13"/>
                <a:gd name="T3" fmla="*/ 8 h 13"/>
                <a:gd name="T4" fmla="*/ 5 w 13"/>
                <a:gd name="T5" fmla="*/ 1 h 13"/>
                <a:gd name="T6" fmla="*/ 12 w 13"/>
                <a:gd name="T7" fmla="*/ 5 h 13"/>
                <a:gd name="T8" fmla="*/ 8 w 13"/>
                <a:gd name="T9" fmla="*/ 12 h 13"/>
              </a:gdLst>
              <a:ahLst/>
              <a:cxnLst>
                <a:cxn ang="0">
                  <a:pos x="T0" y="T1"/>
                </a:cxn>
                <a:cxn ang="0">
                  <a:pos x="T2" y="T3"/>
                </a:cxn>
                <a:cxn ang="0">
                  <a:pos x="T4" y="T5"/>
                </a:cxn>
                <a:cxn ang="0">
                  <a:pos x="T6" y="T7"/>
                </a:cxn>
                <a:cxn ang="0">
                  <a:pos x="T8" y="T9"/>
                </a:cxn>
              </a:cxnLst>
              <a:rect l="0" t="0" r="r" b="b"/>
              <a:pathLst>
                <a:path w="13" h="13">
                  <a:moveTo>
                    <a:pt x="8" y="12"/>
                  </a:moveTo>
                  <a:cubicBezTo>
                    <a:pt x="5" y="13"/>
                    <a:pt x="2" y="11"/>
                    <a:pt x="1" y="8"/>
                  </a:cubicBezTo>
                  <a:cubicBezTo>
                    <a:pt x="0" y="5"/>
                    <a:pt x="2" y="2"/>
                    <a:pt x="5" y="1"/>
                  </a:cubicBezTo>
                  <a:cubicBezTo>
                    <a:pt x="8" y="0"/>
                    <a:pt x="11" y="2"/>
                    <a:pt x="12" y="5"/>
                  </a:cubicBezTo>
                  <a:cubicBezTo>
                    <a:pt x="13" y="8"/>
                    <a:pt x="11" y="11"/>
                    <a:pt x="8" y="12"/>
                  </a:cubicBezTo>
                  <a:close/>
                </a:path>
              </a:pathLst>
            </a:custGeom>
            <a:solidFill>
              <a:schemeClr val="accent1"/>
            </a:solidFill>
            <a:ln>
              <a:noFill/>
            </a:ln>
            <a:extLst/>
          </p:spPr>
          <p:txBody>
            <a:bodyPr vert="horz" wrap="square" lIns="96430" tIns="48216" rIns="96430" bIns="48216"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56"/>
            <p:cNvSpPr>
              <a:spLocks/>
            </p:cNvSpPr>
            <p:nvPr/>
          </p:nvSpPr>
          <p:spPr bwMode="auto">
            <a:xfrm>
              <a:off x="3390160" y="2990886"/>
              <a:ext cx="418765" cy="418765"/>
            </a:xfrm>
            <a:custGeom>
              <a:avLst/>
              <a:gdLst>
                <a:gd name="T0" fmla="*/ 144 w 263"/>
                <a:gd name="T1" fmla="*/ 144 h 263"/>
                <a:gd name="T2" fmla="*/ 7 w 263"/>
                <a:gd name="T3" fmla="*/ 256 h 263"/>
                <a:gd name="T4" fmla="*/ 118 w 263"/>
                <a:gd name="T5" fmla="*/ 118 h 263"/>
                <a:gd name="T6" fmla="*/ 256 w 263"/>
                <a:gd name="T7" fmla="*/ 7 h 263"/>
                <a:gd name="T8" fmla="*/ 144 w 263"/>
                <a:gd name="T9" fmla="*/ 144 h 263"/>
              </a:gdLst>
              <a:ahLst/>
              <a:cxnLst>
                <a:cxn ang="0">
                  <a:pos x="T0" y="T1"/>
                </a:cxn>
                <a:cxn ang="0">
                  <a:pos x="T2" y="T3"/>
                </a:cxn>
                <a:cxn ang="0">
                  <a:pos x="T4" y="T5"/>
                </a:cxn>
                <a:cxn ang="0">
                  <a:pos x="T6" y="T7"/>
                </a:cxn>
                <a:cxn ang="0">
                  <a:pos x="T8" y="T9"/>
                </a:cxn>
              </a:cxnLst>
              <a:rect l="0" t="0" r="r" b="b"/>
              <a:pathLst>
                <a:path w="263" h="263">
                  <a:moveTo>
                    <a:pt x="144" y="144"/>
                  </a:moveTo>
                  <a:cubicBezTo>
                    <a:pt x="76" y="213"/>
                    <a:pt x="14" y="263"/>
                    <a:pt x="7" y="256"/>
                  </a:cubicBezTo>
                  <a:cubicBezTo>
                    <a:pt x="0" y="249"/>
                    <a:pt x="50" y="187"/>
                    <a:pt x="118" y="118"/>
                  </a:cubicBezTo>
                  <a:cubicBezTo>
                    <a:pt x="187" y="49"/>
                    <a:pt x="249" y="0"/>
                    <a:pt x="256" y="7"/>
                  </a:cubicBezTo>
                  <a:cubicBezTo>
                    <a:pt x="263" y="14"/>
                    <a:pt x="213" y="76"/>
                    <a:pt x="144" y="144"/>
                  </a:cubicBezTo>
                  <a:close/>
                </a:path>
              </a:pathLst>
            </a:custGeom>
            <a:solidFill>
              <a:schemeClr val="accent1">
                <a:lumMod val="75000"/>
              </a:schemeClr>
            </a:solidFill>
            <a:ln>
              <a:noFill/>
            </a:ln>
            <a:extLst/>
          </p:spPr>
          <p:txBody>
            <a:bodyPr vert="horz" wrap="square" lIns="96430" tIns="48216" rIns="96430" bIns="48216"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57"/>
            <p:cNvSpPr>
              <a:spLocks/>
            </p:cNvSpPr>
            <p:nvPr/>
          </p:nvSpPr>
          <p:spPr bwMode="auto">
            <a:xfrm>
              <a:off x="1429641" y="4756834"/>
              <a:ext cx="1514151" cy="475991"/>
            </a:xfrm>
            <a:custGeom>
              <a:avLst/>
              <a:gdLst>
                <a:gd name="T0" fmla="*/ 921 w 951"/>
                <a:gd name="T1" fmla="*/ 299 h 299"/>
                <a:gd name="T2" fmla="*/ 951 w 951"/>
                <a:gd name="T3" fmla="*/ 226 h 299"/>
                <a:gd name="T4" fmla="*/ 913 w 951"/>
                <a:gd name="T5" fmla="*/ 147 h 299"/>
                <a:gd name="T6" fmla="*/ 913 w 951"/>
                <a:gd name="T7" fmla="*/ 139 h 299"/>
                <a:gd name="T8" fmla="*/ 831 w 951"/>
                <a:gd name="T9" fmla="*/ 56 h 299"/>
                <a:gd name="T10" fmla="*/ 765 w 951"/>
                <a:gd name="T11" fmla="*/ 90 h 299"/>
                <a:gd name="T12" fmla="*/ 754 w 951"/>
                <a:gd name="T13" fmla="*/ 87 h 299"/>
                <a:gd name="T14" fmla="*/ 659 w 951"/>
                <a:gd name="T15" fmla="*/ 0 h 299"/>
                <a:gd name="T16" fmla="*/ 566 w 951"/>
                <a:gd name="T17" fmla="*/ 71 h 299"/>
                <a:gd name="T18" fmla="*/ 556 w 951"/>
                <a:gd name="T19" fmla="*/ 71 h 299"/>
                <a:gd name="T20" fmla="*/ 515 w 951"/>
                <a:gd name="T21" fmla="*/ 87 h 299"/>
                <a:gd name="T22" fmla="*/ 515 w 951"/>
                <a:gd name="T23" fmla="*/ 86 h 299"/>
                <a:gd name="T24" fmla="*/ 439 w 951"/>
                <a:gd name="T25" fmla="*/ 10 h 299"/>
                <a:gd name="T26" fmla="*/ 363 w 951"/>
                <a:gd name="T27" fmla="*/ 86 h 299"/>
                <a:gd name="T28" fmla="*/ 363 w 951"/>
                <a:gd name="T29" fmla="*/ 90 h 299"/>
                <a:gd name="T30" fmla="*/ 346 w 951"/>
                <a:gd name="T31" fmla="*/ 95 h 299"/>
                <a:gd name="T32" fmla="*/ 299 w 951"/>
                <a:gd name="T33" fmla="*/ 56 h 299"/>
                <a:gd name="T34" fmla="*/ 259 w 951"/>
                <a:gd name="T35" fmla="*/ 77 h 299"/>
                <a:gd name="T36" fmla="*/ 167 w 951"/>
                <a:gd name="T37" fmla="*/ 22 h 299"/>
                <a:gd name="T38" fmla="*/ 64 w 951"/>
                <a:gd name="T39" fmla="*/ 125 h 299"/>
                <a:gd name="T40" fmla="*/ 65 w 951"/>
                <a:gd name="T41" fmla="*/ 134 h 299"/>
                <a:gd name="T42" fmla="*/ 0 w 951"/>
                <a:gd name="T43" fmla="*/ 248 h 299"/>
                <a:gd name="T44" fmla="*/ 10 w 951"/>
                <a:gd name="T45" fmla="*/ 299 h 299"/>
                <a:gd name="T46" fmla="*/ 921 w 951"/>
                <a:gd name="T47"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51" h="299">
                  <a:moveTo>
                    <a:pt x="921" y="299"/>
                  </a:moveTo>
                  <a:cubicBezTo>
                    <a:pt x="939" y="280"/>
                    <a:pt x="951" y="255"/>
                    <a:pt x="951" y="226"/>
                  </a:cubicBezTo>
                  <a:cubicBezTo>
                    <a:pt x="951" y="194"/>
                    <a:pt x="936" y="166"/>
                    <a:pt x="913" y="147"/>
                  </a:cubicBezTo>
                  <a:cubicBezTo>
                    <a:pt x="913" y="144"/>
                    <a:pt x="913" y="141"/>
                    <a:pt x="913" y="139"/>
                  </a:cubicBezTo>
                  <a:cubicBezTo>
                    <a:pt x="913" y="93"/>
                    <a:pt x="876" y="56"/>
                    <a:pt x="831" y="56"/>
                  </a:cubicBezTo>
                  <a:cubicBezTo>
                    <a:pt x="804" y="56"/>
                    <a:pt x="780" y="69"/>
                    <a:pt x="765" y="90"/>
                  </a:cubicBezTo>
                  <a:cubicBezTo>
                    <a:pt x="761" y="88"/>
                    <a:pt x="758" y="87"/>
                    <a:pt x="754" y="87"/>
                  </a:cubicBezTo>
                  <a:cubicBezTo>
                    <a:pt x="749" y="38"/>
                    <a:pt x="708" y="0"/>
                    <a:pt x="659" y="0"/>
                  </a:cubicBezTo>
                  <a:cubicBezTo>
                    <a:pt x="614" y="0"/>
                    <a:pt x="577" y="31"/>
                    <a:pt x="566" y="71"/>
                  </a:cubicBezTo>
                  <a:cubicBezTo>
                    <a:pt x="563" y="71"/>
                    <a:pt x="559" y="71"/>
                    <a:pt x="556" y="71"/>
                  </a:cubicBezTo>
                  <a:cubicBezTo>
                    <a:pt x="540" y="71"/>
                    <a:pt x="526" y="77"/>
                    <a:pt x="515" y="87"/>
                  </a:cubicBezTo>
                  <a:cubicBezTo>
                    <a:pt x="515" y="86"/>
                    <a:pt x="515" y="86"/>
                    <a:pt x="515" y="86"/>
                  </a:cubicBezTo>
                  <a:cubicBezTo>
                    <a:pt x="515" y="44"/>
                    <a:pt x="481" y="10"/>
                    <a:pt x="439" y="10"/>
                  </a:cubicBezTo>
                  <a:cubicBezTo>
                    <a:pt x="397" y="10"/>
                    <a:pt x="363" y="44"/>
                    <a:pt x="363" y="86"/>
                  </a:cubicBezTo>
                  <a:cubicBezTo>
                    <a:pt x="363" y="88"/>
                    <a:pt x="363" y="89"/>
                    <a:pt x="363" y="90"/>
                  </a:cubicBezTo>
                  <a:cubicBezTo>
                    <a:pt x="357" y="91"/>
                    <a:pt x="351" y="93"/>
                    <a:pt x="346" y="95"/>
                  </a:cubicBezTo>
                  <a:cubicBezTo>
                    <a:pt x="341" y="73"/>
                    <a:pt x="322" y="56"/>
                    <a:pt x="299" y="56"/>
                  </a:cubicBezTo>
                  <a:cubicBezTo>
                    <a:pt x="282" y="56"/>
                    <a:pt x="268" y="65"/>
                    <a:pt x="259" y="77"/>
                  </a:cubicBezTo>
                  <a:cubicBezTo>
                    <a:pt x="242" y="44"/>
                    <a:pt x="207" y="22"/>
                    <a:pt x="167" y="22"/>
                  </a:cubicBezTo>
                  <a:cubicBezTo>
                    <a:pt x="110" y="22"/>
                    <a:pt x="64" y="68"/>
                    <a:pt x="64" y="125"/>
                  </a:cubicBezTo>
                  <a:cubicBezTo>
                    <a:pt x="64" y="128"/>
                    <a:pt x="64" y="131"/>
                    <a:pt x="65" y="134"/>
                  </a:cubicBezTo>
                  <a:cubicBezTo>
                    <a:pt x="26" y="157"/>
                    <a:pt x="0" y="199"/>
                    <a:pt x="0" y="248"/>
                  </a:cubicBezTo>
                  <a:cubicBezTo>
                    <a:pt x="0" y="266"/>
                    <a:pt x="3" y="283"/>
                    <a:pt x="10" y="299"/>
                  </a:cubicBezTo>
                  <a:lnTo>
                    <a:pt x="921" y="299"/>
                  </a:lnTo>
                  <a:close/>
                </a:path>
              </a:pathLst>
            </a:custGeom>
            <a:solidFill>
              <a:srgbClr val="F1F1F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3" name="文本框 52"/>
          <p:cNvSpPr txBox="1"/>
          <p:nvPr/>
        </p:nvSpPr>
        <p:spPr>
          <a:xfrm>
            <a:off x="7284850" y="2140314"/>
            <a:ext cx="2492990" cy="1015663"/>
          </a:xfrm>
          <a:prstGeom prst="rect">
            <a:avLst/>
          </a:prstGeom>
          <a:noFill/>
        </p:spPr>
        <p:txBody>
          <a:bodyPr wrap="none" rtlCol="0">
            <a:spAutoFit/>
          </a:bodyPr>
          <a:lstStyle/>
          <a:p>
            <a:pPr algn="ctr"/>
            <a:r>
              <a:rPr lang="zh-CN" altLang="en-US" sz="6000" b="1" dirty="0">
                <a:solidFill>
                  <a:schemeClr val="bg1"/>
                </a:solidFill>
                <a:effectLst>
                  <a:outerShdw blurRad="38100" dist="38100" dir="2700000" algn="tl">
                    <a:srgbClr val="000000">
                      <a:alpha val="43137"/>
                    </a:srgbClr>
                  </a:outerShdw>
                </a:effectLst>
                <a:latin typeface="汉仪文黑-75W" panose="00020600040101010101" pitchFamily="18" charset="-122"/>
                <a:ea typeface="汉仪文黑-75W" panose="00020600040101010101" pitchFamily="18" charset="-122"/>
              </a:rPr>
              <a:t>谢</a:t>
            </a:r>
            <a:r>
              <a:rPr lang="zh-CN" altLang="en-US" sz="6000" b="1" dirty="0" smtClean="0">
                <a:solidFill>
                  <a:schemeClr val="bg1"/>
                </a:solidFill>
                <a:effectLst>
                  <a:outerShdw blurRad="38100" dist="38100" dir="2700000" algn="tl">
                    <a:srgbClr val="000000">
                      <a:alpha val="43137"/>
                    </a:srgbClr>
                  </a:outerShdw>
                </a:effectLst>
                <a:latin typeface="汉仪文黑-75W" panose="00020600040101010101" pitchFamily="18" charset="-122"/>
                <a:ea typeface="汉仪文黑-75W" panose="00020600040101010101" pitchFamily="18" charset="-122"/>
              </a:rPr>
              <a:t>谢！</a:t>
            </a:r>
            <a:endParaRPr lang="zh-CN" altLang="en-US" sz="6000" b="1" dirty="0">
              <a:solidFill>
                <a:schemeClr val="bg1"/>
              </a:solidFill>
              <a:effectLst>
                <a:outerShdw blurRad="38100" dist="38100" dir="2700000" algn="tl">
                  <a:srgbClr val="000000">
                    <a:alpha val="43137"/>
                  </a:srgbClr>
                </a:outerShdw>
              </a:effectLst>
              <a:latin typeface="汉仪文黑-75W" panose="00020600040101010101" pitchFamily="18" charset="-122"/>
              <a:ea typeface="汉仪文黑-75W" panose="00020600040101010101" pitchFamily="18" charset="-122"/>
            </a:endParaRPr>
          </a:p>
        </p:txBody>
      </p:sp>
      <p:sp>
        <p:nvSpPr>
          <p:cNvPr id="56" name="矩形 55"/>
          <p:cNvSpPr/>
          <p:nvPr/>
        </p:nvSpPr>
        <p:spPr>
          <a:xfrm>
            <a:off x="9204384" y="5952226"/>
            <a:ext cx="2987615" cy="905774"/>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388065825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1141" y="-89308"/>
            <a:ext cx="4497224" cy="8863965"/>
          </a:xfrm>
          <a:prstGeom prst="rect">
            <a:avLst/>
          </a:prstGeom>
          <a:noFill/>
        </p:spPr>
        <p:txBody>
          <a:bodyPr wrap="square" rtlCol="0">
            <a:spAutoFit/>
          </a:bodyPr>
          <a:lstStyle/>
          <a:p>
            <a:r>
              <a:rPr lang="en-US" altLang="zh-CN" sz="57000" dirty="0">
                <a:solidFill>
                  <a:prstClr val="white"/>
                </a:solidFill>
                <a:latin typeface="微软雅黑 Light"/>
              </a:rPr>
              <a:t>1</a:t>
            </a:r>
            <a:endParaRPr lang="zh-CN" altLang="en-US" sz="57000" dirty="0">
              <a:solidFill>
                <a:prstClr val="white"/>
              </a:solidFill>
              <a:latin typeface="微软雅黑 Light"/>
            </a:endParaRPr>
          </a:p>
        </p:txBody>
      </p:sp>
      <p:cxnSp>
        <p:nvCxnSpPr>
          <p:cNvPr id="3" name="直接连接符 2"/>
          <p:cNvCxnSpPr/>
          <p:nvPr/>
        </p:nvCxnSpPr>
        <p:spPr>
          <a:xfrm flipV="1">
            <a:off x="1498324" y="3429000"/>
            <a:ext cx="0" cy="342900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4661937" y="3657600"/>
            <a:ext cx="0" cy="3200401"/>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2517827" y="4242816"/>
            <a:ext cx="0" cy="2615184"/>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5459098" y="5370786"/>
            <a:ext cx="0" cy="1487215"/>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2930769" y="1156169"/>
            <a:ext cx="8475483" cy="584775"/>
          </a:xfrm>
          <a:prstGeom prst="rect">
            <a:avLst/>
          </a:prstGeom>
          <a:noFill/>
        </p:spPr>
        <p:txBody>
          <a:bodyPr wrap="square" rtlCol="0">
            <a:spAutoFit/>
          </a:bodyPr>
          <a:lstStyle/>
          <a:p>
            <a:r>
              <a:rPr lang="zh-CN" altLang="en-US" sz="3200" b="1" dirty="0" smtClean="0">
                <a:solidFill>
                  <a:prstClr val="white"/>
                </a:solidFill>
                <a:latin typeface="微软雅黑" panose="020B0503020204020204" pitchFamily="34" charset="-122"/>
                <a:ea typeface="微软雅黑" panose="020B0503020204020204" pitchFamily="34" charset="-122"/>
              </a:rPr>
              <a:t>习总书记系列重要讲话指引青年人的成长方向</a:t>
            </a:r>
          </a:p>
        </p:txBody>
      </p:sp>
      <p:sp>
        <p:nvSpPr>
          <p:cNvPr id="8" name="文本框 7"/>
          <p:cNvSpPr txBox="1"/>
          <p:nvPr/>
        </p:nvSpPr>
        <p:spPr>
          <a:xfrm>
            <a:off x="6425570" y="1915558"/>
            <a:ext cx="4630471" cy="1200329"/>
          </a:xfrm>
          <a:prstGeom prst="rect">
            <a:avLst/>
          </a:prstGeom>
          <a:noFill/>
        </p:spPr>
        <p:txBody>
          <a:bodyPr wrap="square" rtlCol="0">
            <a:spAutoFit/>
          </a:bodyPr>
          <a:lstStyle/>
          <a:p>
            <a:pPr algn="just">
              <a:lnSpc>
                <a:spcPct val="120000"/>
              </a:lnSpc>
            </a:pPr>
            <a:r>
              <a:rPr lang="zh-CN" altLang="en-US" sz="2000" dirty="0" smtClean="0">
                <a:solidFill>
                  <a:prstClr val="white"/>
                </a:solidFill>
                <a:latin typeface="汉仪文黑-45W" panose="00020600040101010101" pitchFamily="18" charset="-122"/>
                <a:ea typeface="汉仪文黑-45W" panose="00020600040101010101" pitchFamily="18" charset="-122"/>
              </a:rPr>
              <a:t>“带领中华民族拧成一股绳，实现中华民族的伟大复兴”。</a:t>
            </a:r>
            <a:r>
              <a:rPr lang="en-US" altLang="zh-CN" sz="2000" dirty="0" smtClean="0">
                <a:solidFill>
                  <a:prstClr val="white"/>
                </a:solidFill>
                <a:latin typeface="汉仪文黑-45W" panose="00020600040101010101" pitchFamily="18" charset="-122"/>
                <a:ea typeface="汉仪文黑-45W" panose="00020600040101010101" pitchFamily="18" charset="-122"/>
              </a:rPr>
              <a:t>——</a:t>
            </a:r>
            <a:r>
              <a:rPr lang="zh-CN" altLang="en-US" sz="2000" dirty="0" smtClean="0">
                <a:solidFill>
                  <a:prstClr val="white"/>
                </a:solidFill>
                <a:latin typeface="汉仪文黑-45W" panose="00020600040101010101" pitchFamily="18" charset="-122"/>
                <a:ea typeface="汉仪文黑-45W" panose="00020600040101010101" pitchFamily="18" charset="-122"/>
              </a:rPr>
              <a:t>习总书记的所有讲话都是为这个目标服务的。</a:t>
            </a:r>
            <a:endParaRPr lang="zh-CN" altLang="en-US" sz="2000" dirty="0">
              <a:solidFill>
                <a:prstClr val="white"/>
              </a:solidFill>
              <a:latin typeface="汉仪文黑-45W" panose="00020600040101010101" pitchFamily="18" charset="-122"/>
              <a:ea typeface="汉仪文黑-45W" panose="00020600040101010101" pitchFamily="18" charset="-122"/>
            </a:endParaRPr>
          </a:p>
        </p:txBody>
      </p:sp>
      <p:cxnSp>
        <p:nvCxnSpPr>
          <p:cNvPr id="9" name="直接连接符 8"/>
          <p:cNvCxnSpPr/>
          <p:nvPr/>
        </p:nvCxnSpPr>
        <p:spPr>
          <a:xfrm flipV="1">
            <a:off x="888374" y="4875906"/>
            <a:ext cx="0" cy="1989083"/>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6556427" y="4242816"/>
            <a:ext cx="0" cy="2615185"/>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7636365" y="4875906"/>
            <a:ext cx="0" cy="1982096"/>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8382600" y="4477407"/>
            <a:ext cx="0" cy="2380595"/>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9833028" y="5463540"/>
            <a:ext cx="7885" cy="1394461"/>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flipV="1">
            <a:off x="11013097" y="5056632"/>
            <a:ext cx="12375" cy="180137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8625784" y="1888124"/>
            <a:ext cx="243025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248294" y="5791200"/>
            <a:ext cx="0" cy="107379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flipV="1">
            <a:off x="11839950" y="5791200"/>
            <a:ext cx="7330" cy="1066802"/>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9204384" y="5952226"/>
            <a:ext cx="2987615" cy="905774"/>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4277063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34" y="227129"/>
            <a:ext cx="12196734" cy="902201"/>
          </a:xfrm>
          <a:prstGeom prst="rect">
            <a:avLst/>
          </a:prstGeom>
          <a:solidFill>
            <a:schemeClr val="bg1">
              <a:lumMod val="9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 name="组合 266"/>
          <p:cNvGrpSpPr/>
          <p:nvPr/>
        </p:nvGrpSpPr>
        <p:grpSpPr>
          <a:xfrm>
            <a:off x="-4734" y="213461"/>
            <a:ext cx="994281" cy="929540"/>
            <a:chOff x="-4734" y="1927960"/>
            <a:chExt cx="3412211" cy="3190031"/>
          </a:xfrm>
        </p:grpSpPr>
        <p:sp>
          <p:nvSpPr>
            <p:cNvPr id="265" name="等腰三角形 264"/>
            <p:cNvSpPr/>
            <p:nvPr/>
          </p:nvSpPr>
          <p:spPr>
            <a:xfrm rot="5400000">
              <a:off x="-224736" y="2147962"/>
              <a:ext cx="3190031" cy="2750027"/>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6" name="等腰三角形 265"/>
            <p:cNvSpPr/>
            <p:nvPr/>
          </p:nvSpPr>
          <p:spPr>
            <a:xfrm rot="5400000">
              <a:off x="437448" y="2147962"/>
              <a:ext cx="3190031" cy="2750027"/>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1" name="文本框 30"/>
          <p:cNvSpPr txBox="1"/>
          <p:nvPr/>
        </p:nvSpPr>
        <p:spPr>
          <a:xfrm>
            <a:off x="1078876" y="416619"/>
            <a:ext cx="6739244" cy="584775"/>
          </a:xfrm>
          <a:prstGeom prst="rect">
            <a:avLst/>
          </a:prstGeom>
          <a:noFill/>
        </p:spPr>
        <p:txBody>
          <a:bodyPr wrap="square" rtlCol="0">
            <a:spAutoFit/>
          </a:bodyPr>
          <a:lstStyle/>
          <a:p>
            <a:r>
              <a:rPr lang="zh-CN" altLang="en-US" sz="3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跟青年交流是一个非常重要的问题！</a:t>
            </a:r>
          </a:p>
        </p:txBody>
      </p:sp>
      <p:pic>
        <p:nvPicPr>
          <p:cNvPr id="32" name="图片 31"/>
          <p:cNvPicPr>
            <a:picLocks noChangeAspect="1"/>
          </p:cNvPicPr>
          <p:nvPr/>
        </p:nvPicPr>
        <p:blipFill>
          <a:blip r:embed="rId3" cstate="print"/>
          <a:stretch>
            <a:fillRect/>
          </a:stretch>
        </p:blipFill>
        <p:spPr>
          <a:xfrm>
            <a:off x="470501" y="352289"/>
            <a:ext cx="653399" cy="651880"/>
          </a:xfrm>
          <a:prstGeom prst="rect">
            <a:avLst/>
          </a:prstGeom>
        </p:spPr>
      </p:pic>
      <p:sp>
        <p:nvSpPr>
          <p:cNvPr id="33" name="燕尾形 32"/>
          <p:cNvSpPr/>
          <p:nvPr/>
        </p:nvSpPr>
        <p:spPr>
          <a:xfrm rot="98182">
            <a:off x="11563334" y="563221"/>
            <a:ext cx="232608" cy="232608"/>
          </a:xfrm>
          <a:prstGeom prst="chevron">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4" name="燕尾形 33"/>
          <p:cNvSpPr/>
          <p:nvPr/>
        </p:nvSpPr>
        <p:spPr>
          <a:xfrm rot="98182">
            <a:off x="11383967" y="563220"/>
            <a:ext cx="232608" cy="232608"/>
          </a:xfrm>
          <a:prstGeom prst="chevron">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 name="任意多边形 9"/>
          <p:cNvSpPr/>
          <p:nvPr/>
        </p:nvSpPr>
        <p:spPr>
          <a:xfrm rot="19417401">
            <a:off x="1456679" y="1996284"/>
            <a:ext cx="2122838" cy="1364014"/>
          </a:xfrm>
          <a:custGeom>
            <a:avLst/>
            <a:gdLst>
              <a:gd name="connsiteX0" fmla="*/ 1350977 w 1766419"/>
              <a:gd name="connsiteY0" fmla="*/ 342766 h 1135000"/>
              <a:gd name="connsiteX1" fmla="*/ 1197148 w 1766419"/>
              <a:gd name="connsiteY1" fmla="*/ 295778 h 1135000"/>
              <a:gd name="connsiteX2" fmla="*/ 570150 w 1766419"/>
              <a:gd name="connsiteY2" fmla="*/ 295778 h 1135000"/>
              <a:gd name="connsiteX3" fmla="*/ 295018 w 1766419"/>
              <a:gd name="connsiteY3" fmla="*/ 570910 h 1135000"/>
              <a:gd name="connsiteX4" fmla="*/ 570150 w 1766419"/>
              <a:gd name="connsiteY4" fmla="*/ 846042 h 1135000"/>
              <a:gd name="connsiteX5" fmla="*/ 1197148 w 1766419"/>
              <a:gd name="connsiteY5" fmla="*/ 846042 h 1135000"/>
              <a:gd name="connsiteX6" fmla="*/ 1472280 w 1766419"/>
              <a:gd name="connsiteY6" fmla="*/ 570910 h 1135000"/>
              <a:gd name="connsiteX7" fmla="*/ 1350977 w 1766419"/>
              <a:gd name="connsiteY7" fmla="*/ 342766 h 1135000"/>
              <a:gd name="connsiteX8" fmla="*/ 1617542 w 1766419"/>
              <a:gd name="connsiteY8" fmla="*/ 57669 h 1135000"/>
              <a:gd name="connsiteX9" fmla="*/ 1766419 w 1766419"/>
              <a:gd name="connsiteY9" fmla="*/ 337674 h 1135000"/>
              <a:gd name="connsiteX10" fmla="*/ 1766419 w 1766419"/>
              <a:gd name="connsiteY10" fmla="*/ 797326 h 1135000"/>
              <a:gd name="connsiteX11" fmla="*/ 1428745 w 1766419"/>
              <a:gd name="connsiteY11" fmla="*/ 1135000 h 1135000"/>
              <a:gd name="connsiteX12" fmla="*/ 337674 w 1766419"/>
              <a:gd name="connsiteY12" fmla="*/ 1135000 h 1135000"/>
              <a:gd name="connsiteX13" fmla="*/ 0 w 1766419"/>
              <a:gd name="connsiteY13" fmla="*/ 797326 h 1135000"/>
              <a:gd name="connsiteX14" fmla="*/ 0 w 1766419"/>
              <a:gd name="connsiteY14" fmla="*/ 337674 h 1135000"/>
              <a:gd name="connsiteX15" fmla="*/ 337674 w 1766419"/>
              <a:gd name="connsiteY15" fmla="*/ 0 h 1135000"/>
              <a:gd name="connsiteX16" fmla="*/ 1428745 w 1766419"/>
              <a:gd name="connsiteY16" fmla="*/ 0 h 1135000"/>
              <a:gd name="connsiteX17" fmla="*/ 1617542 w 1766419"/>
              <a:gd name="connsiteY17" fmla="*/ 57669 h 113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66419" h="1135000">
                <a:moveTo>
                  <a:pt x="1350977" y="342766"/>
                </a:moveTo>
                <a:cubicBezTo>
                  <a:pt x="1307066" y="313100"/>
                  <a:pt x="1254130" y="295778"/>
                  <a:pt x="1197148" y="295778"/>
                </a:cubicBezTo>
                <a:lnTo>
                  <a:pt x="570150" y="295778"/>
                </a:lnTo>
                <a:cubicBezTo>
                  <a:pt x="418199" y="295778"/>
                  <a:pt x="295018" y="418959"/>
                  <a:pt x="295018" y="570910"/>
                </a:cubicBezTo>
                <a:cubicBezTo>
                  <a:pt x="295018" y="722861"/>
                  <a:pt x="418199" y="846042"/>
                  <a:pt x="570150" y="846042"/>
                </a:cubicBezTo>
                <a:lnTo>
                  <a:pt x="1197148" y="846042"/>
                </a:lnTo>
                <a:cubicBezTo>
                  <a:pt x="1349099" y="846042"/>
                  <a:pt x="1472280" y="722861"/>
                  <a:pt x="1472280" y="570910"/>
                </a:cubicBezTo>
                <a:cubicBezTo>
                  <a:pt x="1472280" y="475941"/>
                  <a:pt x="1424163" y="392210"/>
                  <a:pt x="1350977" y="342766"/>
                </a:cubicBezTo>
                <a:close/>
                <a:moveTo>
                  <a:pt x="1617542" y="57669"/>
                </a:moveTo>
                <a:cubicBezTo>
                  <a:pt x="1707363" y="118352"/>
                  <a:pt x="1766419" y="221117"/>
                  <a:pt x="1766419" y="337674"/>
                </a:cubicBezTo>
                <a:lnTo>
                  <a:pt x="1766419" y="797326"/>
                </a:lnTo>
                <a:cubicBezTo>
                  <a:pt x="1766419" y="983818"/>
                  <a:pt x="1615237" y="1135000"/>
                  <a:pt x="1428745" y="1135000"/>
                </a:cubicBezTo>
                <a:lnTo>
                  <a:pt x="337674" y="1135000"/>
                </a:lnTo>
                <a:cubicBezTo>
                  <a:pt x="151182" y="1135000"/>
                  <a:pt x="0" y="983818"/>
                  <a:pt x="0" y="797326"/>
                </a:cubicBezTo>
                <a:lnTo>
                  <a:pt x="0" y="337674"/>
                </a:lnTo>
                <a:cubicBezTo>
                  <a:pt x="0" y="151182"/>
                  <a:pt x="151182" y="0"/>
                  <a:pt x="337674" y="0"/>
                </a:cubicBezTo>
                <a:lnTo>
                  <a:pt x="1428745" y="0"/>
                </a:lnTo>
                <a:cubicBezTo>
                  <a:pt x="1498680" y="0"/>
                  <a:pt x="1563649" y="21260"/>
                  <a:pt x="1617542" y="57669"/>
                </a:cubicBezTo>
                <a:close/>
              </a:path>
            </a:pathLst>
          </a:custGeom>
          <a:solidFill>
            <a:schemeClr val="bg1">
              <a:lumMod val="9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2821011" y="2209134"/>
            <a:ext cx="1749747" cy="468736"/>
          </a:xfrm>
          <a:prstGeom prst="roundRect">
            <a:avLst>
              <a:gd name="adj" fmla="val 50000"/>
            </a:avLst>
          </a:prstGeom>
          <a:solidFill>
            <a:schemeClr val="bg1">
              <a:lumMod val="9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2" name="任意多边形 11"/>
          <p:cNvSpPr/>
          <p:nvPr/>
        </p:nvSpPr>
        <p:spPr>
          <a:xfrm rot="2280995">
            <a:off x="3841503" y="1996284"/>
            <a:ext cx="2122838" cy="1364014"/>
          </a:xfrm>
          <a:custGeom>
            <a:avLst/>
            <a:gdLst>
              <a:gd name="connsiteX0" fmla="*/ 1350977 w 1766419"/>
              <a:gd name="connsiteY0" fmla="*/ 342766 h 1135000"/>
              <a:gd name="connsiteX1" fmla="*/ 1197148 w 1766419"/>
              <a:gd name="connsiteY1" fmla="*/ 295778 h 1135000"/>
              <a:gd name="connsiteX2" fmla="*/ 570150 w 1766419"/>
              <a:gd name="connsiteY2" fmla="*/ 295778 h 1135000"/>
              <a:gd name="connsiteX3" fmla="*/ 295018 w 1766419"/>
              <a:gd name="connsiteY3" fmla="*/ 570910 h 1135000"/>
              <a:gd name="connsiteX4" fmla="*/ 570150 w 1766419"/>
              <a:gd name="connsiteY4" fmla="*/ 846042 h 1135000"/>
              <a:gd name="connsiteX5" fmla="*/ 1197148 w 1766419"/>
              <a:gd name="connsiteY5" fmla="*/ 846042 h 1135000"/>
              <a:gd name="connsiteX6" fmla="*/ 1472280 w 1766419"/>
              <a:gd name="connsiteY6" fmla="*/ 570910 h 1135000"/>
              <a:gd name="connsiteX7" fmla="*/ 1350977 w 1766419"/>
              <a:gd name="connsiteY7" fmla="*/ 342766 h 1135000"/>
              <a:gd name="connsiteX8" fmla="*/ 1617542 w 1766419"/>
              <a:gd name="connsiteY8" fmla="*/ 57669 h 1135000"/>
              <a:gd name="connsiteX9" fmla="*/ 1766419 w 1766419"/>
              <a:gd name="connsiteY9" fmla="*/ 337674 h 1135000"/>
              <a:gd name="connsiteX10" fmla="*/ 1766419 w 1766419"/>
              <a:gd name="connsiteY10" fmla="*/ 797326 h 1135000"/>
              <a:gd name="connsiteX11" fmla="*/ 1428745 w 1766419"/>
              <a:gd name="connsiteY11" fmla="*/ 1135000 h 1135000"/>
              <a:gd name="connsiteX12" fmla="*/ 337674 w 1766419"/>
              <a:gd name="connsiteY12" fmla="*/ 1135000 h 1135000"/>
              <a:gd name="connsiteX13" fmla="*/ 0 w 1766419"/>
              <a:gd name="connsiteY13" fmla="*/ 797326 h 1135000"/>
              <a:gd name="connsiteX14" fmla="*/ 0 w 1766419"/>
              <a:gd name="connsiteY14" fmla="*/ 337674 h 1135000"/>
              <a:gd name="connsiteX15" fmla="*/ 337674 w 1766419"/>
              <a:gd name="connsiteY15" fmla="*/ 0 h 1135000"/>
              <a:gd name="connsiteX16" fmla="*/ 1428745 w 1766419"/>
              <a:gd name="connsiteY16" fmla="*/ 0 h 1135000"/>
              <a:gd name="connsiteX17" fmla="*/ 1617542 w 1766419"/>
              <a:gd name="connsiteY17" fmla="*/ 57669 h 113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66419" h="1135000">
                <a:moveTo>
                  <a:pt x="1350977" y="342766"/>
                </a:moveTo>
                <a:cubicBezTo>
                  <a:pt x="1307066" y="313100"/>
                  <a:pt x="1254130" y="295778"/>
                  <a:pt x="1197148" y="295778"/>
                </a:cubicBezTo>
                <a:lnTo>
                  <a:pt x="570150" y="295778"/>
                </a:lnTo>
                <a:cubicBezTo>
                  <a:pt x="418199" y="295778"/>
                  <a:pt x="295018" y="418959"/>
                  <a:pt x="295018" y="570910"/>
                </a:cubicBezTo>
                <a:cubicBezTo>
                  <a:pt x="295018" y="722861"/>
                  <a:pt x="418199" y="846042"/>
                  <a:pt x="570150" y="846042"/>
                </a:cubicBezTo>
                <a:lnTo>
                  <a:pt x="1197148" y="846042"/>
                </a:lnTo>
                <a:cubicBezTo>
                  <a:pt x="1349099" y="846042"/>
                  <a:pt x="1472280" y="722861"/>
                  <a:pt x="1472280" y="570910"/>
                </a:cubicBezTo>
                <a:cubicBezTo>
                  <a:pt x="1472280" y="475941"/>
                  <a:pt x="1424163" y="392210"/>
                  <a:pt x="1350977" y="342766"/>
                </a:cubicBezTo>
                <a:close/>
                <a:moveTo>
                  <a:pt x="1617542" y="57669"/>
                </a:moveTo>
                <a:cubicBezTo>
                  <a:pt x="1707363" y="118352"/>
                  <a:pt x="1766419" y="221117"/>
                  <a:pt x="1766419" y="337674"/>
                </a:cubicBezTo>
                <a:lnTo>
                  <a:pt x="1766419" y="797326"/>
                </a:lnTo>
                <a:cubicBezTo>
                  <a:pt x="1766419" y="983818"/>
                  <a:pt x="1615237" y="1135000"/>
                  <a:pt x="1428745" y="1135000"/>
                </a:cubicBezTo>
                <a:lnTo>
                  <a:pt x="337674" y="1135000"/>
                </a:lnTo>
                <a:cubicBezTo>
                  <a:pt x="151182" y="1135000"/>
                  <a:pt x="0" y="983818"/>
                  <a:pt x="0" y="797326"/>
                </a:cubicBezTo>
                <a:lnTo>
                  <a:pt x="0" y="337674"/>
                </a:lnTo>
                <a:cubicBezTo>
                  <a:pt x="0" y="151182"/>
                  <a:pt x="151182" y="0"/>
                  <a:pt x="337674" y="0"/>
                </a:cubicBezTo>
                <a:lnTo>
                  <a:pt x="1428745" y="0"/>
                </a:lnTo>
                <a:cubicBezTo>
                  <a:pt x="1498680" y="0"/>
                  <a:pt x="1563649" y="21260"/>
                  <a:pt x="1617542" y="57669"/>
                </a:cubicBezTo>
                <a:close/>
              </a:path>
            </a:pathLst>
          </a:custGeom>
          <a:solidFill>
            <a:schemeClr val="bg1">
              <a:lumMod val="9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3" name="任意多边形 12"/>
          <p:cNvSpPr/>
          <p:nvPr/>
        </p:nvSpPr>
        <p:spPr>
          <a:xfrm rot="19217819">
            <a:off x="6348090" y="2007731"/>
            <a:ext cx="2122838" cy="1364014"/>
          </a:xfrm>
          <a:custGeom>
            <a:avLst/>
            <a:gdLst>
              <a:gd name="connsiteX0" fmla="*/ 1350977 w 1766419"/>
              <a:gd name="connsiteY0" fmla="*/ 342766 h 1135000"/>
              <a:gd name="connsiteX1" fmla="*/ 1197148 w 1766419"/>
              <a:gd name="connsiteY1" fmla="*/ 295778 h 1135000"/>
              <a:gd name="connsiteX2" fmla="*/ 570150 w 1766419"/>
              <a:gd name="connsiteY2" fmla="*/ 295778 h 1135000"/>
              <a:gd name="connsiteX3" fmla="*/ 295018 w 1766419"/>
              <a:gd name="connsiteY3" fmla="*/ 570910 h 1135000"/>
              <a:gd name="connsiteX4" fmla="*/ 570150 w 1766419"/>
              <a:gd name="connsiteY4" fmla="*/ 846042 h 1135000"/>
              <a:gd name="connsiteX5" fmla="*/ 1197148 w 1766419"/>
              <a:gd name="connsiteY5" fmla="*/ 846042 h 1135000"/>
              <a:gd name="connsiteX6" fmla="*/ 1472280 w 1766419"/>
              <a:gd name="connsiteY6" fmla="*/ 570910 h 1135000"/>
              <a:gd name="connsiteX7" fmla="*/ 1350977 w 1766419"/>
              <a:gd name="connsiteY7" fmla="*/ 342766 h 1135000"/>
              <a:gd name="connsiteX8" fmla="*/ 1617542 w 1766419"/>
              <a:gd name="connsiteY8" fmla="*/ 57669 h 1135000"/>
              <a:gd name="connsiteX9" fmla="*/ 1766419 w 1766419"/>
              <a:gd name="connsiteY9" fmla="*/ 337674 h 1135000"/>
              <a:gd name="connsiteX10" fmla="*/ 1766419 w 1766419"/>
              <a:gd name="connsiteY10" fmla="*/ 797326 h 1135000"/>
              <a:gd name="connsiteX11" fmla="*/ 1428745 w 1766419"/>
              <a:gd name="connsiteY11" fmla="*/ 1135000 h 1135000"/>
              <a:gd name="connsiteX12" fmla="*/ 337674 w 1766419"/>
              <a:gd name="connsiteY12" fmla="*/ 1135000 h 1135000"/>
              <a:gd name="connsiteX13" fmla="*/ 0 w 1766419"/>
              <a:gd name="connsiteY13" fmla="*/ 797326 h 1135000"/>
              <a:gd name="connsiteX14" fmla="*/ 0 w 1766419"/>
              <a:gd name="connsiteY14" fmla="*/ 337674 h 1135000"/>
              <a:gd name="connsiteX15" fmla="*/ 337674 w 1766419"/>
              <a:gd name="connsiteY15" fmla="*/ 0 h 1135000"/>
              <a:gd name="connsiteX16" fmla="*/ 1428745 w 1766419"/>
              <a:gd name="connsiteY16" fmla="*/ 0 h 1135000"/>
              <a:gd name="connsiteX17" fmla="*/ 1617542 w 1766419"/>
              <a:gd name="connsiteY17" fmla="*/ 57669 h 113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66419" h="1135000">
                <a:moveTo>
                  <a:pt x="1350977" y="342766"/>
                </a:moveTo>
                <a:cubicBezTo>
                  <a:pt x="1307066" y="313100"/>
                  <a:pt x="1254130" y="295778"/>
                  <a:pt x="1197148" y="295778"/>
                </a:cubicBezTo>
                <a:lnTo>
                  <a:pt x="570150" y="295778"/>
                </a:lnTo>
                <a:cubicBezTo>
                  <a:pt x="418199" y="295778"/>
                  <a:pt x="295018" y="418959"/>
                  <a:pt x="295018" y="570910"/>
                </a:cubicBezTo>
                <a:cubicBezTo>
                  <a:pt x="295018" y="722861"/>
                  <a:pt x="418199" y="846042"/>
                  <a:pt x="570150" y="846042"/>
                </a:cubicBezTo>
                <a:lnTo>
                  <a:pt x="1197148" y="846042"/>
                </a:lnTo>
                <a:cubicBezTo>
                  <a:pt x="1349099" y="846042"/>
                  <a:pt x="1472280" y="722861"/>
                  <a:pt x="1472280" y="570910"/>
                </a:cubicBezTo>
                <a:cubicBezTo>
                  <a:pt x="1472280" y="475941"/>
                  <a:pt x="1424163" y="392210"/>
                  <a:pt x="1350977" y="342766"/>
                </a:cubicBezTo>
                <a:close/>
                <a:moveTo>
                  <a:pt x="1617542" y="57669"/>
                </a:moveTo>
                <a:cubicBezTo>
                  <a:pt x="1707363" y="118352"/>
                  <a:pt x="1766419" y="221117"/>
                  <a:pt x="1766419" y="337674"/>
                </a:cubicBezTo>
                <a:lnTo>
                  <a:pt x="1766419" y="797326"/>
                </a:lnTo>
                <a:cubicBezTo>
                  <a:pt x="1766419" y="983818"/>
                  <a:pt x="1615237" y="1135000"/>
                  <a:pt x="1428745" y="1135000"/>
                </a:cubicBezTo>
                <a:lnTo>
                  <a:pt x="337674" y="1135000"/>
                </a:lnTo>
                <a:cubicBezTo>
                  <a:pt x="151182" y="1135000"/>
                  <a:pt x="0" y="983818"/>
                  <a:pt x="0" y="797326"/>
                </a:cubicBezTo>
                <a:lnTo>
                  <a:pt x="0" y="337674"/>
                </a:lnTo>
                <a:cubicBezTo>
                  <a:pt x="0" y="151182"/>
                  <a:pt x="151182" y="0"/>
                  <a:pt x="337674" y="0"/>
                </a:cubicBezTo>
                <a:lnTo>
                  <a:pt x="1428745" y="0"/>
                </a:lnTo>
                <a:cubicBezTo>
                  <a:pt x="1498680" y="0"/>
                  <a:pt x="1563649" y="21260"/>
                  <a:pt x="1617542" y="57669"/>
                </a:cubicBezTo>
                <a:close/>
              </a:path>
            </a:pathLst>
          </a:custGeom>
          <a:solidFill>
            <a:schemeClr val="bg1">
              <a:lumMod val="9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4" name="任意多边形 13"/>
          <p:cNvSpPr/>
          <p:nvPr/>
        </p:nvSpPr>
        <p:spPr>
          <a:xfrm rot="2280995">
            <a:off x="8706438" y="1984836"/>
            <a:ext cx="2122838" cy="1364014"/>
          </a:xfrm>
          <a:custGeom>
            <a:avLst/>
            <a:gdLst>
              <a:gd name="connsiteX0" fmla="*/ 1350977 w 1766419"/>
              <a:gd name="connsiteY0" fmla="*/ 342766 h 1135000"/>
              <a:gd name="connsiteX1" fmla="*/ 1197148 w 1766419"/>
              <a:gd name="connsiteY1" fmla="*/ 295778 h 1135000"/>
              <a:gd name="connsiteX2" fmla="*/ 570150 w 1766419"/>
              <a:gd name="connsiteY2" fmla="*/ 295778 h 1135000"/>
              <a:gd name="connsiteX3" fmla="*/ 295018 w 1766419"/>
              <a:gd name="connsiteY3" fmla="*/ 570910 h 1135000"/>
              <a:gd name="connsiteX4" fmla="*/ 570150 w 1766419"/>
              <a:gd name="connsiteY4" fmla="*/ 846042 h 1135000"/>
              <a:gd name="connsiteX5" fmla="*/ 1197148 w 1766419"/>
              <a:gd name="connsiteY5" fmla="*/ 846042 h 1135000"/>
              <a:gd name="connsiteX6" fmla="*/ 1472280 w 1766419"/>
              <a:gd name="connsiteY6" fmla="*/ 570910 h 1135000"/>
              <a:gd name="connsiteX7" fmla="*/ 1350977 w 1766419"/>
              <a:gd name="connsiteY7" fmla="*/ 342766 h 1135000"/>
              <a:gd name="connsiteX8" fmla="*/ 1617542 w 1766419"/>
              <a:gd name="connsiteY8" fmla="*/ 57669 h 1135000"/>
              <a:gd name="connsiteX9" fmla="*/ 1766419 w 1766419"/>
              <a:gd name="connsiteY9" fmla="*/ 337674 h 1135000"/>
              <a:gd name="connsiteX10" fmla="*/ 1766419 w 1766419"/>
              <a:gd name="connsiteY10" fmla="*/ 797326 h 1135000"/>
              <a:gd name="connsiteX11" fmla="*/ 1428745 w 1766419"/>
              <a:gd name="connsiteY11" fmla="*/ 1135000 h 1135000"/>
              <a:gd name="connsiteX12" fmla="*/ 337674 w 1766419"/>
              <a:gd name="connsiteY12" fmla="*/ 1135000 h 1135000"/>
              <a:gd name="connsiteX13" fmla="*/ 0 w 1766419"/>
              <a:gd name="connsiteY13" fmla="*/ 797326 h 1135000"/>
              <a:gd name="connsiteX14" fmla="*/ 0 w 1766419"/>
              <a:gd name="connsiteY14" fmla="*/ 337674 h 1135000"/>
              <a:gd name="connsiteX15" fmla="*/ 337674 w 1766419"/>
              <a:gd name="connsiteY15" fmla="*/ 0 h 1135000"/>
              <a:gd name="connsiteX16" fmla="*/ 1428745 w 1766419"/>
              <a:gd name="connsiteY16" fmla="*/ 0 h 1135000"/>
              <a:gd name="connsiteX17" fmla="*/ 1617542 w 1766419"/>
              <a:gd name="connsiteY17" fmla="*/ 57669 h 113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66419" h="1135000">
                <a:moveTo>
                  <a:pt x="1350977" y="342766"/>
                </a:moveTo>
                <a:cubicBezTo>
                  <a:pt x="1307066" y="313100"/>
                  <a:pt x="1254130" y="295778"/>
                  <a:pt x="1197148" y="295778"/>
                </a:cubicBezTo>
                <a:lnTo>
                  <a:pt x="570150" y="295778"/>
                </a:lnTo>
                <a:cubicBezTo>
                  <a:pt x="418199" y="295778"/>
                  <a:pt x="295018" y="418959"/>
                  <a:pt x="295018" y="570910"/>
                </a:cubicBezTo>
                <a:cubicBezTo>
                  <a:pt x="295018" y="722861"/>
                  <a:pt x="418199" y="846042"/>
                  <a:pt x="570150" y="846042"/>
                </a:cubicBezTo>
                <a:lnTo>
                  <a:pt x="1197148" y="846042"/>
                </a:lnTo>
                <a:cubicBezTo>
                  <a:pt x="1349099" y="846042"/>
                  <a:pt x="1472280" y="722861"/>
                  <a:pt x="1472280" y="570910"/>
                </a:cubicBezTo>
                <a:cubicBezTo>
                  <a:pt x="1472280" y="475941"/>
                  <a:pt x="1424163" y="392210"/>
                  <a:pt x="1350977" y="342766"/>
                </a:cubicBezTo>
                <a:close/>
                <a:moveTo>
                  <a:pt x="1617542" y="57669"/>
                </a:moveTo>
                <a:cubicBezTo>
                  <a:pt x="1707363" y="118352"/>
                  <a:pt x="1766419" y="221117"/>
                  <a:pt x="1766419" y="337674"/>
                </a:cubicBezTo>
                <a:lnTo>
                  <a:pt x="1766419" y="797326"/>
                </a:lnTo>
                <a:cubicBezTo>
                  <a:pt x="1766419" y="983818"/>
                  <a:pt x="1615237" y="1135000"/>
                  <a:pt x="1428745" y="1135000"/>
                </a:cubicBezTo>
                <a:lnTo>
                  <a:pt x="337674" y="1135000"/>
                </a:lnTo>
                <a:cubicBezTo>
                  <a:pt x="151182" y="1135000"/>
                  <a:pt x="0" y="983818"/>
                  <a:pt x="0" y="797326"/>
                </a:cubicBezTo>
                <a:lnTo>
                  <a:pt x="0" y="337674"/>
                </a:lnTo>
                <a:cubicBezTo>
                  <a:pt x="0" y="151182"/>
                  <a:pt x="151182" y="0"/>
                  <a:pt x="337674" y="0"/>
                </a:cubicBezTo>
                <a:lnTo>
                  <a:pt x="1428745" y="0"/>
                </a:lnTo>
                <a:cubicBezTo>
                  <a:pt x="1498680" y="0"/>
                  <a:pt x="1563649" y="21260"/>
                  <a:pt x="1617542" y="57669"/>
                </a:cubicBezTo>
                <a:close/>
              </a:path>
            </a:pathLst>
          </a:custGeom>
          <a:solidFill>
            <a:schemeClr val="bg1">
              <a:lumMod val="9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5" name="圆角矩形 14"/>
          <p:cNvSpPr/>
          <p:nvPr/>
        </p:nvSpPr>
        <p:spPr>
          <a:xfrm>
            <a:off x="5275558" y="2678457"/>
            <a:ext cx="1749747" cy="468736"/>
          </a:xfrm>
          <a:prstGeom prst="roundRect">
            <a:avLst>
              <a:gd name="adj" fmla="val 50000"/>
            </a:avLst>
          </a:prstGeom>
          <a:solidFill>
            <a:schemeClr val="bg1">
              <a:lumMod val="9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7725195" y="2243475"/>
            <a:ext cx="1749747" cy="468736"/>
          </a:xfrm>
          <a:prstGeom prst="roundRect">
            <a:avLst>
              <a:gd name="adj" fmla="val 50000"/>
            </a:avLst>
          </a:prstGeom>
          <a:solidFill>
            <a:schemeClr val="bg1">
              <a:lumMod val="9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flipH="1">
            <a:off x="2126844" y="3479980"/>
            <a:ext cx="17171" cy="1180172"/>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5114486" y="3479980"/>
            <a:ext cx="17171" cy="1180172"/>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7089078" y="3479980"/>
            <a:ext cx="17171" cy="1180172"/>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10059549" y="3479980"/>
            <a:ext cx="17171" cy="1180172"/>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1044277" y="4830508"/>
            <a:ext cx="2165133" cy="1682961"/>
          </a:xfrm>
          <a:prstGeom prst="rect">
            <a:avLst/>
          </a:prstGeom>
          <a:noFill/>
        </p:spPr>
        <p:txBody>
          <a:bodyPr wrap="square" rtlCol="0">
            <a:spAutoFit/>
          </a:bodyPr>
          <a:lstStyle/>
          <a:p>
            <a:pPr algn="just">
              <a:lnSpc>
                <a:spcPct val="120000"/>
              </a:lnSpc>
            </a:pP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看一个国家的未来怎么样，只要看这个国家的青年就可以了。</a:t>
            </a:r>
          </a:p>
        </p:txBody>
      </p:sp>
      <p:sp>
        <p:nvSpPr>
          <p:cNvPr id="41" name="文本框 40"/>
          <p:cNvSpPr txBox="1"/>
          <p:nvPr/>
        </p:nvSpPr>
        <p:spPr>
          <a:xfrm>
            <a:off x="3777177" y="4830508"/>
            <a:ext cx="2165133" cy="1717393"/>
          </a:xfrm>
          <a:prstGeom prst="rect">
            <a:avLst/>
          </a:prstGeom>
          <a:noFill/>
        </p:spPr>
        <p:txBody>
          <a:bodyPr wrap="square" rtlCol="0">
            <a:spAutoFit/>
          </a:bodyPr>
          <a:lstStyle>
            <a:defPPr>
              <a:defRPr lang="zh-CN"/>
            </a:defPPr>
            <a:lvl1pPr algn="just">
              <a:lnSpc>
                <a:spcPct val="120000"/>
              </a:lnSpc>
              <a:defRPr sz="2200" b="1">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r>
              <a:rPr lang="zh-CN" altLang="en-US" dirty="0"/>
              <a:t>有人说，我不喜欢被别人教育。</a:t>
            </a:r>
            <a:endParaRPr lang="en-US" altLang="zh-CN" dirty="0"/>
          </a:p>
          <a:p>
            <a:r>
              <a:rPr lang="zh-CN" altLang="en-US" dirty="0"/>
              <a:t>这样的人往往最缺乏教育。</a:t>
            </a:r>
          </a:p>
        </p:txBody>
      </p:sp>
      <p:sp>
        <p:nvSpPr>
          <p:cNvPr id="44" name="文本框 43"/>
          <p:cNvSpPr txBox="1"/>
          <p:nvPr/>
        </p:nvSpPr>
        <p:spPr>
          <a:xfrm>
            <a:off x="6157217" y="4830508"/>
            <a:ext cx="2227328" cy="904863"/>
          </a:xfrm>
          <a:prstGeom prst="rect">
            <a:avLst/>
          </a:prstGeom>
          <a:noFill/>
        </p:spPr>
        <p:txBody>
          <a:bodyPr wrap="square" rtlCol="0">
            <a:spAutoFit/>
          </a:bodyPr>
          <a:lstStyle>
            <a:defPPr>
              <a:defRPr lang="zh-CN"/>
            </a:defPPr>
            <a:lvl1pPr algn="just">
              <a:lnSpc>
                <a:spcPct val="120000"/>
              </a:lnSpc>
              <a:defRPr sz="2200" b="1">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r>
              <a:rPr lang="zh-CN" altLang="en-US" dirty="0"/>
              <a:t>教育，是高位阶对低位阶的影响。</a:t>
            </a:r>
          </a:p>
        </p:txBody>
      </p:sp>
      <p:sp>
        <p:nvSpPr>
          <p:cNvPr id="47" name="文本框 46"/>
          <p:cNvSpPr txBox="1"/>
          <p:nvPr/>
        </p:nvSpPr>
        <p:spPr>
          <a:xfrm>
            <a:off x="9145210" y="4830508"/>
            <a:ext cx="2235483" cy="904863"/>
          </a:xfrm>
          <a:prstGeom prst="rect">
            <a:avLst/>
          </a:prstGeom>
          <a:noFill/>
        </p:spPr>
        <p:txBody>
          <a:bodyPr wrap="square" rtlCol="0">
            <a:spAutoFit/>
          </a:bodyPr>
          <a:lstStyle>
            <a:defPPr>
              <a:defRPr lang="zh-CN"/>
            </a:defPPr>
            <a:lvl1pPr algn="just">
              <a:lnSpc>
                <a:spcPct val="120000"/>
              </a:lnSpc>
              <a:defRPr sz="2200" b="1">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r>
              <a:rPr lang="zh-CN" altLang="en-US" dirty="0"/>
              <a:t>拒绝高位阶的文化是有问题的。</a:t>
            </a:r>
          </a:p>
        </p:txBody>
      </p:sp>
      <p:sp>
        <p:nvSpPr>
          <p:cNvPr id="25" name="矩形 24"/>
          <p:cNvSpPr/>
          <p:nvPr/>
        </p:nvSpPr>
        <p:spPr>
          <a:xfrm>
            <a:off x="9204384" y="5952226"/>
            <a:ext cx="2987615" cy="905774"/>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322240197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7"/>
          <p:cNvGrpSpPr/>
          <p:nvPr/>
        </p:nvGrpSpPr>
        <p:grpSpPr>
          <a:xfrm flipV="1">
            <a:off x="7307922" y="3530566"/>
            <a:ext cx="612000" cy="0"/>
            <a:chOff x="5033463" y="1072170"/>
            <a:chExt cx="1233309" cy="415697"/>
          </a:xfrm>
        </p:grpSpPr>
        <p:cxnSp>
          <p:nvCxnSpPr>
            <p:cNvPr id="49" name="直接连接符 48"/>
            <p:cNvCxnSpPr/>
            <p:nvPr/>
          </p:nvCxnSpPr>
          <p:spPr>
            <a:xfrm>
              <a:off x="5449159" y="1072170"/>
              <a:ext cx="817613" cy="0"/>
            </a:xfrm>
            <a:prstGeom prst="line">
              <a:avLst/>
            </a:prstGeom>
            <a:noFill/>
            <a:ln w="9525">
              <a:solidFill>
                <a:schemeClr val="bg1">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50" name="直接连接符 49"/>
            <p:cNvCxnSpPr/>
            <p:nvPr/>
          </p:nvCxnSpPr>
          <p:spPr>
            <a:xfrm flipH="1">
              <a:off x="5033463" y="1072170"/>
              <a:ext cx="415696" cy="415697"/>
            </a:xfrm>
            <a:prstGeom prst="line">
              <a:avLst/>
            </a:prstGeom>
            <a:noFill/>
            <a:ln w="9525">
              <a:solidFill>
                <a:schemeClr val="bg1">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grpSp>
      <p:sp>
        <p:nvSpPr>
          <p:cNvPr id="87" name="文本框 86"/>
          <p:cNvSpPr txBox="1"/>
          <p:nvPr/>
        </p:nvSpPr>
        <p:spPr>
          <a:xfrm>
            <a:off x="7907895" y="2745733"/>
            <a:ext cx="3357624" cy="1569660"/>
          </a:xfrm>
          <a:prstGeom prst="rect">
            <a:avLst/>
          </a:prstGeom>
          <a:noFill/>
        </p:spPr>
        <p:txBody>
          <a:bodyPr wrap="square" rtlCol="0">
            <a:spAutoFit/>
          </a:bodyPr>
          <a:lstStyle>
            <a:defPPr>
              <a:defRPr lang="zh-CN"/>
            </a:defPPr>
            <a:lvl1pPr algn="just">
              <a:defRPr sz="2400" b="1">
                <a:solidFill>
                  <a:prstClr val="white"/>
                </a:solidFill>
                <a:latin typeface="微软雅黑" panose="020B0503020204020204" pitchFamily="34" charset="-122"/>
                <a:ea typeface="微软雅黑" panose="020B0503020204020204" pitchFamily="34" charset="-122"/>
              </a:defRPr>
            </a:lvl1pPr>
          </a:lstStyle>
          <a:p>
            <a:r>
              <a:rPr lang="zh-CN" altLang="en-US" dirty="0">
                <a:effectLst>
                  <a:outerShdw blurRad="38100" dist="38100" dir="2700000" algn="tl">
                    <a:srgbClr val="000000">
                      <a:alpha val="43137"/>
                    </a:srgbClr>
                  </a:outerShdw>
                </a:effectLst>
              </a:rPr>
              <a:t>我们读圣贤书，就是接受圣贤的教育；我们学习习总书记的讲话，就是接受总书记的教育。</a:t>
            </a:r>
          </a:p>
        </p:txBody>
      </p:sp>
      <p:grpSp>
        <p:nvGrpSpPr>
          <p:cNvPr id="4" name="组合 29"/>
          <p:cNvGrpSpPr/>
          <p:nvPr/>
        </p:nvGrpSpPr>
        <p:grpSpPr>
          <a:xfrm>
            <a:off x="888322" y="2169366"/>
            <a:ext cx="2722399" cy="2722398"/>
            <a:chOff x="1678980" y="1505092"/>
            <a:chExt cx="2016224" cy="2016224"/>
          </a:xfrm>
        </p:grpSpPr>
        <p:sp>
          <p:nvSpPr>
            <p:cNvPr id="36" name="椭圆 35"/>
            <p:cNvSpPr/>
            <p:nvPr/>
          </p:nvSpPr>
          <p:spPr>
            <a:xfrm>
              <a:off x="1678980" y="1505092"/>
              <a:ext cx="2016224" cy="2016224"/>
            </a:xfrm>
            <a:prstGeom prst="ellips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椭圆 36"/>
            <p:cNvSpPr/>
            <p:nvPr/>
          </p:nvSpPr>
          <p:spPr>
            <a:xfrm>
              <a:off x="1715092" y="1541204"/>
              <a:ext cx="1944000" cy="1944000"/>
            </a:xfrm>
            <a:prstGeom prst="ellipse">
              <a:avLst/>
            </a:prstGeom>
            <a:pattFill prst="pct25">
              <a:fgClr>
                <a:schemeClr val="tx1">
                  <a:lumMod val="75000"/>
                  <a:lumOff val="25000"/>
                </a:schemeClr>
              </a:fgClr>
              <a:bgClr>
                <a:schemeClr val="tx1">
                  <a:lumMod val="95000"/>
                  <a:lumOff val="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 name="椭圆 37"/>
            <p:cNvSpPr/>
            <p:nvPr/>
          </p:nvSpPr>
          <p:spPr>
            <a:xfrm>
              <a:off x="1776722" y="1602834"/>
              <a:ext cx="1820739" cy="1820737"/>
            </a:xfrm>
            <a:prstGeom prst="ellipse">
              <a:avLst/>
            </a:prstGeom>
            <a:solidFill>
              <a:schemeClr val="bg1">
                <a:lumMod val="9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35" name="Picture 2">
            <a:hlinkClick r:id="rId3"/>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1875" r="21875"/>
          <a:stretch>
            <a:fillRect/>
          </a:stretch>
        </p:blipFill>
        <p:spPr bwMode="auto">
          <a:xfrm>
            <a:off x="1020300" y="2301348"/>
            <a:ext cx="2458436" cy="2458435"/>
          </a:xfrm>
          <a:prstGeom prst="ellipse">
            <a:avLst/>
          </a:prstGeom>
          <a:noFill/>
          <a:ln>
            <a:noFill/>
          </a:ln>
          <a:extLst>
            <a:ext uri="{909E8E84-426E-40DD-AFC4-6F175D3DCCD1}">
              <a14:hiddenFill xmlns:a14="http://schemas.microsoft.com/office/drawing/2010/main" xmlns="">
                <a:solidFill>
                  <a:srgbClr val="FFFFFF"/>
                </a:solidFill>
              </a14:hiddenFill>
            </a:ext>
          </a:extLst>
        </p:spPr>
      </p:pic>
      <p:sp>
        <p:nvSpPr>
          <p:cNvPr id="40" name="椭圆 39"/>
          <p:cNvSpPr/>
          <p:nvPr/>
        </p:nvSpPr>
        <p:spPr>
          <a:xfrm>
            <a:off x="4587188" y="2169366"/>
            <a:ext cx="2722399" cy="2722398"/>
          </a:xfrm>
          <a:prstGeom prst="ellipse">
            <a:avLst/>
          </a:prstGeom>
          <a:noFill/>
          <a:ln w="9525">
            <a:solidFill>
              <a:schemeClr val="bg1">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39" name="直接连接符 38"/>
          <p:cNvCxnSpPr/>
          <p:nvPr/>
        </p:nvCxnSpPr>
        <p:spPr>
          <a:xfrm>
            <a:off x="3561961" y="3523783"/>
            <a:ext cx="976467" cy="0"/>
          </a:xfrm>
          <a:prstGeom prst="line">
            <a:avLst/>
          </a:prstGeom>
          <a:ln w="9525">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sp>
        <p:nvSpPr>
          <p:cNvPr id="41" name="等腰三角形 40"/>
          <p:cNvSpPr/>
          <p:nvPr/>
        </p:nvSpPr>
        <p:spPr>
          <a:xfrm rot="5400000">
            <a:off x="4495376" y="3415252"/>
            <a:ext cx="251792" cy="21706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 name="组合 41"/>
          <p:cNvGrpSpPr/>
          <p:nvPr/>
        </p:nvGrpSpPr>
        <p:grpSpPr>
          <a:xfrm>
            <a:off x="5829274" y="2041899"/>
            <a:ext cx="238227" cy="238227"/>
            <a:chOff x="3203848" y="843558"/>
            <a:chExt cx="288032" cy="288032"/>
          </a:xfrm>
        </p:grpSpPr>
        <p:sp>
          <p:nvSpPr>
            <p:cNvPr id="43" name="椭圆 42"/>
            <p:cNvSpPr/>
            <p:nvPr/>
          </p:nvSpPr>
          <p:spPr>
            <a:xfrm>
              <a:off x="3203848" y="843558"/>
              <a:ext cx="288032" cy="288032"/>
            </a:xfrm>
            <a:prstGeom prst="ellips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 name="十字形 43"/>
            <p:cNvSpPr/>
            <p:nvPr/>
          </p:nvSpPr>
          <p:spPr>
            <a:xfrm>
              <a:off x="3257854" y="897564"/>
              <a:ext cx="180020" cy="180020"/>
            </a:xfrm>
            <a:prstGeom prst="plus">
              <a:avLst>
                <a:gd name="adj" fmla="val 34921"/>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6" name="组合 44"/>
          <p:cNvGrpSpPr/>
          <p:nvPr/>
        </p:nvGrpSpPr>
        <p:grpSpPr>
          <a:xfrm>
            <a:off x="5829274" y="4776551"/>
            <a:ext cx="238227" cy="238227"/>
            <a:chOff x="3203848" y="843558"/>
            <a:chExt cx="288032" cy="288032"/>
          </a:xfrm>
        </p:grpSpPr>
        <p:sp>
          <p:nvSpPr>
            <p:cNvPr id="46" name="椭圆 45"/>
            <p:cNvSpPr/>
            <p:nvPr/>
          </p:nvSpPr>
          <p:spPr>
            <a:xfrm>
              <a:off x="3203848" y="843558"/>
              <a:ext cx="288032" cy="288032"/>
            </a:xfrm>
            <a:prstGeom prst="ellips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十字形 46"/>
            <p:cNvSpPr/>
            <p:nvPr/>
          </p:nvSpPr>
          <p:spPr>
            <a:xfrm>
              <a:off x="3257854" y="897564"/>
              <a:ext cx="180020" cy="180020"/>
            </a:xfrm>
            <a:prstGeom prst="plus">
              <a:avLst>
                <a:gd name="adj" fmla="val 34921"/>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7" name="组合 53"/>
          <p:cNvGrpSpPr/>
          <p:nvPr/>
        </p:nvGrpSpPr>
        <p:grpSpPr>
          <a:xfrm>
            <a:off x="7190474" y="3411452"/>
            <a:ext cx="238227" cy="238227"/>
            <a:chOff x="3203848" y="843558"/>
            <a:chExt cx="288032" cy="288032"/>
          </a:xfrm>
        </p:grpSpPr>
        <p:sp>
          <p:nvSpPr>
            <p:cNvPr id="56" name="椭圆 55"/>
            <p:cNvSpPr/>
            <p:nvPr/>
          </p:nvSpPr>
          <p:spPr>
            <a:xfrm>
              <a:off x="3203848" y="843558"/>
              <a:ext cx="288032" cy="288032"/>
            </a:xfrm>
            <a:prstGeom prst="ellips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9" name="十字形 68"/>
            <p:cNvSpPr/>
            <p:nvPr/>
          </p:nvSpPr>
          <p:spPr>
            <a:xfrm>
              <a:off x="3257854" y="897564"/>
              <a:ext cx="180020" cy="180020"/>
            </a:xfrm>
            <a:prstGeom prst="plus">
              <a:avLst>
                <a:gd name="adj" fmla="val 34921"/>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70" name="TextBox 27"/>
          <p:cNvSpPr txBox="1"/>
          <p:nvPr/>
        </p:nvSpPr>
        <p:spPr>
          <a:xfrm>
            <a:off x="5141620" y="3068901"/>
            <a:ext cx="1569660" cy="923330"/>
          </a:xfrm>
          <a:prstGeom prst="rect">
            <a:avLst/>
          </a:prstGeom>
          <a:noFill/>
        </p:spPr>
        <p:txBody>
          <a:bodyPr wrap="none" rtlCol="0" anchor="ctr">
            <a:spAutoFit/>
          </a:bodyPr>
          <a:lstStyle/>
          <a:p>
            <a:pPr algn="ctr"/>
            <a:r>
              <a:rPr lang="zh-CN" altLang="en-US" sz="5400" b="1" dirty="0" smtClean="0">
                <a:solidFill>
                  <a:prstClr val="white"/>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教育</a:t>
            </a:r>
            <a:endParaRPr lang="zh-CN" altLang="en-US" sz="5400" b="1" dirty="0">
              <a:solidFill>
                <a:prstClr val="white"/>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endParaRPr>
          </a:p>
        </p:txBody>
      </p:sp>
      <p:grpSp>
        <p:nvGrpSpPr>
          <p:cNvPr id="8" name="组合 70"/>
          <p:cNvGrpSpPr/>
          <p:nvPr/>
        </p:nvGrpSpPr>
        <p:grpSpPr>
          <a:xfrm>
            <a:off x="6067501" y="1565754"/>
            <a:ext cx="1545169" cy="520812"/>
            <a:chOff x="5033463" y="1072170"/>
            <a:chExt cx="1233309" cy="415697"/>
          </a:xfrm>
        </p:grpSpPr>
        <p:cxnSp>
          <p:nvCxnSpPr>
            <p:cNvPr id="72" name="直接连接符 71"/>
            <p:cNvCxnSpPr/>
            <p:nvPr/>
          </p:nvCxnSpPr>
          <p:spPr>
            <a:xfrm>
              <a:off x="5449159" y="1072170"/>
              <a:ext cx="817613" cy="0"/>
            </a:xfrm>
            <a:prstGeom prst="line">
              <a:avLst/>
            </a:prstGeom>
            <a:noFill/>
            <a:ln w="9525">
              <a:solidFill>
                <a:schemeClr val="bg1">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73" name="直接连接符 72"/>
            <p:cNvCxnSpPr/>
            <p:nvPr/>
          </p:nvCxnSpPr>
          <p:spPr>
            <a:xfrm flipH="1">
              <a:off x="5033463" y="1072170"/>
              <a:ext cx="415696" cy="415697"/>
            </a:xfrm>
            <a:prstGeom prst="line">
              <a:avLst/>
            </a:prstGeom>
            <a:noFill/>
            <a:ln w="9525">
              <a:solidFill>
                <a:schemeClr val="bg1">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grpSp>
      <p:sp>
        <p:nvSpPr>
          <p:cNvPr id="84" name="文本框 83"/>
          <p:cNvSpPr txBox="1"/>
          <p:nvPr/>
        </p:nvSpPr>
        <p:spPr>
          <a:xfrm>
            <a:off x="7689291" y="1209668"/>
            <a:ext cx="2849170" cy="1200329"/>
          </a:xfrm>
          <a:prstGeom prst="rect">
            <a:avLst/>
          </a:prstGeom>
          <a:noFill/>
        </p:spPr>
        <p:txBody>
          <a:bodyPr wrap="square" rtlCol="0">
            <a:spAutoFit/>
          </a:bodyPr>
          <a:lstStyle/>
          <a:p>
            <a:pPr algn="just"/>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不仅</a:t>
            </a:r>
            <a:r>
              <a:rPr lang="zh-CN" altLang="en-US" sz="24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是青年人</a:t>
            </a: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的，我们每个人都缺少教育，都需要教育。</a:t>
            </a:r>
          </a:p>
        </p:txBody>
      </p:sp>
      <p:grpSp>
        <p:nvGrpSpPr>
          <p:cNvPr id="9" name="组合 73"/>
          <p:cNvGrpSpPr/>
          <p:nvPr/>
        </p:nvGrpSpPr>
        <p:grpSpPr>
          <a:xfrm flipV="1">
            <a:off x="6067501" y="4970110"/>
            <a:ext cx="1545169" cy="520812"/>
            <a:chOff x="5033463" y="1072170"/>
            <a:chExt cx="1233309" cy="415697"/>
          </a:xfrm>
        </p:grpSpPr>
        <p:cxnSp>
          <p:nvCxnSpPr>
            <p:cNvPr id="75" name="直接连接符 74"/>
            <p:cNvCxnSpPr/>
            <p:nvPr/>
          </p:nvCxnSpPr>
          <p:spPr>
            <a:xfrm>
              <a:off x="5449159" y="1072170"/>
              <a:ext cx="817613" cy="0"/>
            </a:xfrm>
            <a:prstGeom prst="line">
              <a:avLst/>
            </a:prstGeom>
            <a:noFill/>
            <a:ln w="9525">
              <a:solidFill>
                <a:schemeClr val="bg1">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76" name="直接连接符 75"/>
            <p:cNvCxnSpPr/>
            <p:nvPr/>
          </p:nvCxnSpPr>
          <p:spPr>
            <a:xfrm flipH="1">
              <a:off x="5033463" y="1072170"/>
              <a:ext cx="415696" cy="415697"/>
            </a:xfrm>
            <a:prstGeom prst="line">
              <a:avLst/>
            </a:prstGeom>
            <a:noFill/>
            <a:ln w="9525">
              <a:solidFill>
                <a:schemeClr val="bg1">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grpSp>
      <p:sp>
        <p:nvSpPr>
          <p:cNvPr id="90" name="文本框 89"/>
          <p:cNvSpPr txBox="1"/>
          <p:nvPr/>
        </p:nvSpPr>
        <p:spPr>
          <a:xfrm>
            <a:off x="7689291" y="5260089"/>
            <a:ext cx="2985737" cy="461665"/>
          </a:xfrm>
          <a:prstGeom prst="rect">
            <a:avLst/>
          </a:prstGeom>
          <a:noFill/>
        </p:spPr>
        <p:txBody>
          <a:bodyPr wrap="square" rtlCol="0">
            <a:spAutoFit/>
          </a:bodyPr>
          <a:lstStyle>
            <a:defPPr>
              <a:defRPr lang="zh-CN"/>
            </a:defPPr>
            <a:lvl1pPr algn="just">
              <a:defRPr sz="2400" b="1">
                <a:solidFill>
                  <a:prstClr val="white"/>
                </a:solidFill>
                <a:latin typeface="微软雅黑" panose="020B0503020204020204" pitchFamily="34" charset="-122"/>
                <a:ea typeface="微软雅黑" panose="020B0503020204020204" pitchFamily="34" charset="-122"/>
              </a:defRPr>
            </a:lvl1pPr>
          </a:lstStyle>
          <a:p>
            <a:r>
              <a:rPr lang="zh-CN" altLang="en-US" dirty="0">
                <a:effectLst>
                  <a:outerShdw blurRad="38100" dist="38100" dir="2700000" algn="tl">
                    <a:srgbClr val="000000">
                      <a:alpha val="43137"/>
                    </a:srgbClr>
                  </a:outerShdw>
                </a:effectLst>
              </a:rPr>
              <a:t>教育是随时随地的。</a:t>
            </a:r>
          </a:p>
        </p:txBody>
      </p:sp>
      <p:pic>
        <p:nvPicPr>
          <p:cNvPr id="3" name="图片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122735" y="2793371"/>
            <a:ext cx="2253566" cy="1460823"/>
          </a:xfrm>
          <a:prstGeom prst="rect">
            <a:avLst/>
          </a:prstGeom>
          <a:ln>
            <a:noFill/>
          </a:ln>
          <a:effectLst>
            <a:outerShdw blurRad="292100" dist="139700" dir="2700000" algn="tl" rotWithShape="0">
              <a:srgbClr val="333333">
                <a:alpha val="65000"/>
              </a:srgbClr>
            </a:outerShdw>
          </a:effectLst>
        </p:spPr>
      </p:pic>
      <p:sp>
        <p:nvSpPr>
          <p:cNvPr id="33" name="矩形 32"/>
          <p:cNvSpPr/>
          <p:nvPr/>
        </p:nvSpPr>
        <p:spPr>
          <a:xfrm>
            <a:off x="9204384" y="5952226"/>
            <a:ext cx="2987615" cy="905774"/>
          </a:xfrm>
          <a:prstGeom prst="rect">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91476191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554489" y="2024777"/>
            <a:ext cx="5529800" cy="3464282"/>
          </a:xfrm>
          <a:prstGeom prst="rect">
            <a:avLst/>
          </a:prstGeom>
          <a:solidFill>
            <a:schemeClr val="tx2">
              <a:lumMod val="5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sp>
        <p:nvSpPr>
          <p:cNvPr id="13" name="矩形 12"/>
          <p:cNvSpPr/>
          <p:nvPr/>
        </p:nvSpPr>
        <p:spPr>
          <a:xfrm>
            <a:off x="722874" y="2288824"/>
            <a:ext cx="5193030" cy="2936188"/>
          </a:xfrm>
          <a:prstGeom prst="rect">
            <a:avLst/>
          </a:prstGeom>
          <a:noFill/>
        </p:spPr>
        <p:txBody>
          <a:bodyPr wrap="square" rtlCol="0">
            <a:spAutoFit/>
          </a:bodyPr>
          <a:lstStyle/>
          <a:p>
            <a:pPr algn="just">
              <a:lnSpc>
                <a:spcPct val="120000"/>
              </a:lnSpc>
            </a:pP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轻人不要轻易就有成见，特别是不要在被别人“洗脑”后就对政府有看法、对社会有抱怨。我们不刻意地去奉承谁，也不要刻意地站在谁的对立面，而是要带着一个客观冷静的态度去看问题，要了解一个真实的中国、真实的世界。因此，如何引导青年应该成为国家的战略。</a:t>
            </a:r>
          </a:p>
        </p:txBody>
      </p:sp>
      <p:pic>
        <p:nvPicPr>
          <p:cNvPr id="14" name="图片 1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60900" y="2024778"/>
            <a:ext cx="5199160" cy="3464282"/>
          </a:xfrm>
          <a:prstGeom prst="rect">
            <a:avLst/>
          </a:prstGeom>
          <a:ln>
            <a:noFill/>
          </a:ln>
          <a:effectLst>
            <a:outerShdw blurRad="292100" dist="139700" dir="2700000" algn="tl" rotWithShape="0">
              <a:srgbClr val="333333">
                <a:alpha val="65000"/>
              </a:srgbClr>
            </a:outerShdw>
          </a:effectLst>
        </p:spPr>
      </p:pic>
      <p:sp>
        <p:nvSpPr>
          <p:cNvPr id="15" name="矩形 14"/>
          <p:cNvSpPr/>
          <p:nvPr/>
        </p:nvSpPr>
        <p:spPr>
          <a:xfrm>
            <a:off x="-4734" y="212093"/>
            <a:ext cx="12196734" cy="1206592"/>
          </a:xfrm>
          <a:prstGeom prst="rect">
            <a:avLst/>
          </a:prstGeom>
          <a:solidFill>
            <a:schemeClr val="bg1">
              <a:lumMod val="9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 name="组合 15"/>
          <p:cNvGrpSpPr/>
          <p:nvPr/>
        </p:nvGrpSpPr>
        <p:grpSpPr>
          <a:xfrm>
            <a:off x="-4734" y="350621"/>
            <a:ext cx="994281" cy="929540"/>
            <a:chOff x="-4734" y="1927960"/>
            <a:chExt cx="3412211" cy="3190031"/>
          </a:xfrm>
        </p:grpSpPr>
        <p:sp>
          <p:nvSpPr>
            <p:cNvPr id="17" name="等腰三角形 16"/>
            <p:cNvSpPr/>
            <p:nvPr/>
          </p:nvSpPr>
          <p:spPr>
            <a:xfrm rot="5400000">
              <a:off x="-224736" y="2147962"/>
              <a:ext cx="3190031" cy="2750027"/>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等腰三角形 17"/>
            <p:cNvSpPr/>
            <p:nvPr/>
          </p:nvSpPr>
          <p:spPr>
            <a:xfrm rot="5400000">
              <a:off x="437448" y="2147962"/>
              <a:ext cx="3190031" cy="2750027"/>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19" name="图片 18"/>
          <p:cNvPicPr>
            <a:picLocks noChangeAspect="1"/>
          </p:cNvPicPr>
          <p:nvPr/>
        </p:nvPicPr>
        <p:blipFill>
          <a:blip r:embed="rId3" cstate="print"/>
          <a:stretch>
            <a:fillRect/>
          </a:stretch>
        </p:blipFill>
        <p:spPr>
          <a:xfrm>
            <a:off x="470501" y="489449"/>
            <a:ext cx="653399" cy="651880"/>
          </a:xfrm>
          <a:prstGeom prst="rect">
            <a:avLst/>
          </a:prstGeom>
        </p:spPr>
      </p:pic>
      <p:sp>
        <p:nvSpPr>
          <p:cNvPr id="20" name="燕尾形 19"/>
          <p:cNvSpPr/>
          <p:nvPr/>
        </p:nvSpPr>
        <p:spPr>
          <a:xfrm rot="98182">
            <a:off x="11563334" y="700381"/>
            <a:ext cx="232608" cy="232608"/>
          </a:xfrm>
          <a:prstGeom prst="chevron">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1" name="燕尾形 20"/>
          <p:cNvSpPr/>
          <p:nvPr/>
        </p:nvSpPr>
        <p:spPr>
          <a:xfrm rot="98182">
            <a:off x="11383967" y="700380"/>
            <a:ext cx="232608" cy="232608"/>
          </a:xfrm>
          <a:prstGeom prst="chevron">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 name="矩形 1"/>
          <p:cNvSpPr/>
          <p:nvPr/>
        </p:nvSpPr>
        <p:spPr>
          <a:xfrm>
            <a:off x="1303267" y="139620"/>
            <a:ext cx="9750120" cy="1274195"/>
          </a:xfrm>
          <a:prstGeom prst="rect">
            <a:avLst/>
          </a:prstGeom>
          <a:noFill/>
        </p:spPr>
        <p:txBody>
          <a:bodyPr wrap="square" rtlCol="0">
            <a:spAutoFit/>
          </a:bodyPr>
          <a:lstStyle/>
          <a:p>
            <a:pPr>
              <a:lnSpc>
                <a:spcPct val="120000"/>
              </a:lnSpc>
            </a:pPr>
            <a:r>
              <a:rPr lang="zh-CN" altLang="zh-CN" sz="3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在这样一个文化乱象频出、各种观点碰撞的时代，</a:t>
            </a:r>
            <a:endParaRPr lang="en-US" altLang="zh-CN" sz="3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nSpc>
                <a:spcPct val="120000"/>
              </a:lnSpc>
            </a:pPr>
            <a:r>
              <a:rPr lang="zh-CN" altLang="zh-CN" sz="3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正确判断力和选择力怎样</a:t>
            </a:r>
            <a:r>
              <a:rPr lang="zh-CN" altLang="zh-CN" sz="32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培养？</a:t>
            </a:r>
            <a:endParaRPr lang="zh-CN" altLang="en-US" sz="3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6" name="矩形 15"/>
          <p:cNvSpPr/>
          <p:nvPr/>
        </p:nvSpPr>
        <p:spPr>
          <a:xfrm>
            <a:off x="9204384" y="5952226"/>
            <a:ext cx="2987615" cy="905774"/>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791495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6"/>
          <p:cNvSpPr>
            <a:spLocks noChangeArrowheads="1"/>
          </p:cNvSpPr>
          <p:nvPr/>
        </p:nvSpPr>
        <p:spPr bwMode="auto">
          <a:xfrm>
            <a:off x="1169161" y="679213"/>
            <a:ext cx="7090410" cy="978729"/>
          </a:xfrm>
          <a:prstGeom prst="rect">
            <a:avLst/>
          </a:prstGeom>
          <a:noFill/>
          <a:extLst/>
        </p:spPr>
        <p:txBody>
          <a:bodyPr wrap="square" rtlCol="0">
            <a:spAutoFit/>
          </a:bodyPr>
          <a:lstStyle/>
          <a:p>
            <a:pPr algn="just">
              <a:lnSpc>
                <a:spcPct val="120000"/>
              </a:lnSpc>
            </a:pP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lt"/>
              </a:rPr>
              <a:t>习近平同志曾经深情地回忆他的成长历程，特别是在</a:t>
            </a:r>
            <a:r>
              <a:rPr lang="en-US" altLang="zh-CN"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lt"/>
              </a:rPr>
              <a:t>15</a:t>
            </a:r>
            <a:r>
              <a:rPr lang="zh-CN" altLang="en-US" sz="24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lt"/>
              </a:rPr>
              <a:t>岁来到梁家河，他学会系好人生的第一粒扣子。</a:t>
            </a:r>
          </a:p>
        </p:txBody>
      </p:sp>
      <p:sp>
        <p:nvSpPr>
          <p:cNvPr id="3" name="矩形 2"/>
          <p:cNvSpPr/>
          <p:nvPr/>
        </p:nvSpPr>
        <p:spPr>
          <a:xfrm>
            <a:off x="1169161" y="2494043"/>
            <a:ext cx="9929368" cy="323238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5" name="直接连接符 4"/>
          <p:cNvCxnSpPr/>
          <p:nvPr/>
        </p:nvCxnSpPr>
        <p:spPr>
          <a:xfrm flipV="1">
            <a:off x="-160022" y="4110237"/>
            <a:ext cx="1332000" cy="0"/>
          </a:xfrm>
          <a:prstGeom prst="line">
            <a:avLst/>
          </a:prstGeom>
          <a:solidFill>
            <a:srgbClr val="EAEAEA"/>
          </a:solidFill>
          <a:ln>
            <a:solidFill>
              <a:srgbClr val="F4B183"/>
            </a:solidFill>
          </a:ln>
        </p:spPr>
        <p:style>
          <a:lnRef idx="2">
            <a:schemeClr val="accent1">
              <a:shade val="50000"/>
            </a:schemeClr>
          </a:lnRef>
          <a:fillRef idx="1">
            <a:schemeClr val="accent1"/>
          </a:fillRef>
          <a:effectRef idx="0">
            <a:schemeClr val="accent1"/>
          </a:effectRef>
          <a:fontRef idx="minor">
            <a:schemeClr val="lt1"/>
          </a:fontRef>
        </p:style>
      </p:cxnSp>
      <p:cxnSp>
        <p:nvCxnSpPr>
          <p:cNvPr id="20" name="直接连接符 19"/>
          <p:cNvCxnSpPr>
            <a:stCxn id="3" idx="3"/>
          </p:cNvCxnSpPr>
          <p:nvPr/>
        </p:nvCxnSpPr>
        <p:spPr>
          <a:xfrm>
            <a:off x="11098529" y="4110237"/>
            <a:ext cx="1116000" cy="0"/>
          </a:xfrm>
          <a:prstGeom prst="line">
            <a:avLst/>
          </a:prstGeom>
          <a:solidFill>
            <a:srgbClr val="EAEAEA"/>
          </a:solidFill>
          <a:ln>
            <a:solidFill>
              <a:srgbClr val="F4B183"/>
            </a:solidFill>
          </a:ln>
        </p:spPr>
        <p:style>
          <a:lnRef idx="2">
            <a:schemeClr val="accent1">
              <a:shade val="50000"/>
            </a:schemeClr>
          </a:lnRef>
          <a:fillRef idx="1">
            <a:schemeClr val="accent1"/>
          </a:fillRef>
          <a:effectRef idx="0">
            <a:schemeClr val="accent1"/>
          </a:effectRef>
          <a:fontRef idx="minor">
            <a:schemeClr val="lt1"/>
          </a:fontRef>
        </p:style>
      </p:cxnSp>
      <p:pic>
        <p:nvPicPr>
          <p:cNvPr id="37" name="图片 3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907235" y="2868479"/>
            <a:ext cx="3810036" cy="2483516"/>
          </a:xfrm>
          <a:prstGeom prst="rect">
            <a:avLst/>
          </a:prstGeom>
          <a:ln>
            <a:noFill/>
          </a:ln>
          <a:effectLst>
            <a:outerShdw blurRad="292100" dist="139700" dir="2700000" algn="tl" rotWithShape="0">
              <a:srgbClr val="333333">
                <a:alpha val="65000"/>
              </a:srgbClr>
            </a:outerShdw>
          </a:effectLst>
        </p:spPr>
      </p:pic>
      <p:sp>
        <p:nvSpPr>
          <p:cNvPr id="4" name="文本框 3"/>
          <p:cNvSpPr txBox="1"/>
          <p:nvPr/>
        </p:nvSpPr>
        <p:spPr>
          <a:xfrm>
            <a:off x="1169161" y="2032378"/>
            <a:ext cx="3871468" cy="461665"/>
          </a:xfrm>
          <a:prstGeom prst="rect">
            <a:avLst/>
          </a:prstGeom>
          <a:solidFill>
            <a:schemeClr val="accent2">
              <a:lumMod val="60000"/>
              <a:lumOff val="40000"/>
            </a:schemeClr>
          </a:solidFill>
          <a:ln>
            <a:noFill/>
          </a:ln>
        </p:spPr>
        <p:txBody>
          <a:bodyPr wrap="square" rtlCol="0">
            <a:spAutoFit/>
          </a:bodyPr>
          <a:lstStyle/>
          <a:p>
            <a:pPr algn="ctr"/>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为什么要系好第一粒扣子？</a:t>
            </a:r>
          </a:p>
        </p:txBody>
      </p:sp>
      <p:sp>
        <p:nvSpPr>
          <p:cNvPr id="28" name="矩形 27"/>
          <p:cNvSpPr/>
          <p:nvPr/>
        </p:nvSpPr>
        <p:spPr>
          <a:xfrm>
            <a:off x="1495364" y="3091475"/>
            <a:ext cx="5030613" cy="332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just">
              <a:lnSpc>
                <a:spcPct val="12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cs typeface="+mn-ea"/>
              </a:rPr>
              <a:t>“</a:t>
            </a: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cs typeface="+mn-ea"/>
              </a:rPr>
              <a:t>如果第一粒扣子扣错了，剩余的扣子都会扣错。</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cs typeface="+mn-ea"/>
              </a:rPr>
              <a:t>”</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mn-ea"/>
            </a:endParaRPr>
          </a:p>
        </p:txBody>
      </p:sp>
      <p:sp>
        <p:nvSpPr>
          <p:cNvPr id="29" name="矩形 28"/>
          <p:cNvSpPr/>
          <p:nvPr/>
        </p:nvSpPr>
        <p:spPr>
          <a:xfrm>
            <a:off x="1495364" y="3883546"/>
            <a:ext cx="5030613" cy="1329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just">
              <a:lnSpc>
                <a:spcPct val="12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mn-ea"/>
              </a:rPr>
              <a:t>当孩子有了正确的价值观之后，如果他成为著名的人物，可以造福社会、成就自己；如果他成为一个平凡的人，乐善好施，与人为善，可以过一个有意义的人生。</a:t>
            </a:r>
          </a:p>
        </p:txBody>
      </p:sp>
      <p:sp>
        <p:nvSpPr>
          <p:cNvPr id="10" name="矩形 9"/>
          <p:cNvSpPr/>
          <p:nvPr/>
        </p:nvSpPr>
        <p:spPr>
          <a:xfrm>
            <a:off x="9204384" y="5952226"/>
            <a:ext cx="2987615" cy="905774"/>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45564208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197088" y="3967271"/>
            <a:ext cx="4415790" cy="870431"/>
          </a:xfrm>
          <a:prstGeom prst="rect">
            <a:avLst/>
          </a:prstGeom>
          <a:noFill/>
        </p:spPr>
        <p:txBody>
          <a:bodyPr wrap="square" rtlCol="0">
            <a:spAutoFit/>
          </a:bodyPr>
          <a:lstStyle/>
          <a:p>
            <a:pPr algn="just">
              <a:lnSpc>
                <a:spcPct val="120000"/>
              </a:lnSpc>
            </a:pPr>
            <a:r>
              <a:rPr lang="zh-CN" altLang="zh-CN" sz="22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习</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总书记指出，中国的未来属于青年，中华民族的未来也属于青年。</a:t>
            </a:r>
            <a:endPar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03960" y="1799152"/>
            <a:ext cx="4892040" cy="3259696"/>
          </a:xfrm>
          <a:prstGeom prst="rect">
            <a:avLst/>
          </a:prstGeom>
          <a:ln>
            <a:noFill/>
          </a:ln>
          <a:effectLst>
            <a:outerShdw blurRad="292100" dist="139700" dir="2700000" algn="tl" rotWithShape="0">
              <a:srgbClr val="333333">
                <a:alpha val="65000"/>
              </a:srgbClr>
            </a:outerShdw>
          </a:effectLst>
        </p:spPr>
      </p:pic>
      <p:sp>
        <p:nvSpPr>
          <p:cNvPr id="57" name="文本框 56"/>
          <p:cNvSpPr txBox="1"/>
          <p:nvPr/>
        </p:nvSpPr>
        <p:spPr>
          <a:xfrm>
            <a:off x="6720035" y="3386824"/>
            <a:ext cx="954107" cy="1015663"/>
          </a:xfrm>
          <a:prstGeom prst="rect">
            <a:avLst/>
          </a:prstGeom>
          <a:noFill/>
        </p:spPr>
        <p:txBody>
          <a:bodyPr wrap="none" rtlCol="0">
            <a:spAutoFit/>
          </a:bodyPr>
          <a:lstStyle/>
          <a:p>
            <a:pPr algn="ctr"/>
            <a:r>
              <a:rPr lang="zh-CN" altLang="en-US" sz="6000" dirty="0" smtClean="0">
                <a:solidFill>
                  <a:schemeClr val="bg1"/>
                </a:solidFill>
                <a:latin typeface="汉仪刚艺体-75W" panose="00020600040101010101" pitchFamily="18" charset="-122"/>
                <a:ea typeface="汉仪刚艺体-75W" panose="00020600040101010101" pitchFamily="18" charset="-122"/>
              </a:rPr>
              <a:t>“</a:t>
            </a:r>
            <a:endParaRPr lang="zh-CN" altLang="en-US" sz="6000" dirty="0">
              <a:solidFill>
                <a:schemeClr val="bg1"/>
              </a:solidFill>
              <a:latin typeface="汉仪刚艺体-75W" panose="00020600040101010101" pitchFamily="18" charset="-122"/>
              <a:ea typeface="汉仪刚艺体-75W" panose="00020600040101010101" pitchFamily="18" charset="-122"/>
            </a:endParaRPr>
          </a:p>
        </p:txBody>
      </p:sp>
      <p:sp>
        <p:nvSpPr>
          <p:cNvPr id="6" name="矩形 5"/>
          <p:cNvSpPr/>
          <p:nvPr/>
        </p:nvSpPr>
        <p:spPr>
          <a:xfrm>
            <a:off x="7063740" y="2232662"/>
            <a:ext cx="4015740" cy="904863"/>
          </a:xfrm>
          <a:prstGeom prst="rect">
            <a:avLst/>
          </a:prstGeom>
          <a:noFill/>
        </p:spPr>
        <p:txBody>
          <a:bodyPr wrap="square" rtlCol="0">
            <a:spAutoFit/>
          </a:bodyPr>
          <a:lstStyle/>
          <a:p>
            <a:pPr algn="just">
              <a:lnSpc>
                <a:spcPct val="120000"/>
              </a:lnSpc>
            </a:pP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2017</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月</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r>
              <a:rPr lang="zh-CN"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日，习近平总书记来到中国政法大学考察</a:t>
            </a:r>
            <a:endPar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 name="KSO_Shape"/>
          <p:cNvSpPr/>
          <p:nvPr/>
        </p:nvSpPr>
        <p:spPr>
          <a:xfrm flipH="1">
            <a:off x="6396035" y="2469093"/>
            <a:ext cx="648000" cy="432000"/>
          </a:xfrm>
          <a:custGeom>
            <a:avLst/>
            <a:gdLst>
              <a:gd name="connsiteX0" fmla="*/ 0 w 565421"/>
              <a:gd name="connsiteY0" fmla="*/ 218007 h 461893"/>
              <a:gd name="connsiteX1" fmla="*/ 238910 w 565421"/>
              <a:gd name="connsiteY1" fmla="*/ 218007 h 461893"/>
              <a:gd name="connsiteX2" fmla="*/ 238910 w 565421"/>
              <a:gd name="connsiteY2" fmla="*/ 243886 h 461893"/>
              <a:gd name="connsiteX3" fmla="*/ 0 w 565421"/>
              <a:gd name="connsiteY3" fmla="*/ 243886 h 461893"/>
              <a:gd name="connsiteX4" fmla="*/ 167237 w 565421"/>
              <a:gd name="connsiteY4" fmla="*/ 0 h 461893"/>
              <a:gd name="connsiteX5" fmla="*/ 565421 w 565421"/>
              <a:gd name="connsiteY5" fmla="*/ 230947 h 461893"/>
              <a:gd name="connsiteX6" fmla="*/ 167237 w 565421"/>
              <a:gd name="connsiteY6" fmla="*/ 461893 h 461893"/>
              <a:gd name="connsiteX7" fmla="*/ 167237 w 565421"/>
              <a:gd name="connsiteY7" fmla="*/ 254837 h 461893"/>
              <a:gd name="connsiteX8" fmla="*/ 194459 w 565421"/>
              <a:gd name="connsiteY8" fmla="*/ 254837 h 461893"/>
              <a:gd name="connsiteX9" fmla="*/ 194459 w 565421"/>
              <a:gd name="connsiteY9" fmla="*/ 415704 h 461893"/>
              <a:gd name="connsiteX10" fmla="*/ 513006 w 565421"/>
              <a:gd name="connsiteY10" fmla="*/ 230947 h 461893"/>
              <a:gd name="connsiteX11" fmla="*/ 194459 w 565421"/>
              <a:gd name="connsiteY11" fmla="*/ 46189 h 461893"/>
              <a:gd name="connsiteX12" fmla="*/ 194459 w 565421"/>
              <a:gd name="connsiteY12" fmla="*/ 207057 h 461893"/>
              <a:gd name="connsiteX13" fmla="*/ 167237 w 565421"/>
              <a:gd name="connsiteY13" fmla="*/ 207057 h 46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5421" h="461893">
                <a:moveTo>
                  <a:pt x="0" y="218007"/>
                </a:moveTo>
                <a:lnTo>
                  <a:pt x="238910" y="218007"/>
                </a:lnTo>
                <a:lnTo>
                  <a:pt x="238910" y="243886"/>
                </a:lnTo>
                <a:lnTo>
                  <a:pt x="0" y="243886"/>
                </a:lnTo>
                <a:close/>
                <a:moveTo>
                  <a:pt x="167237" y="0"/>
                </a:moveTo>
                <a:lnTo>
                  <a:pt x="565421" y="230947"/>
                </a:lnTo>
                <a:lnTo>
                  <a:pt x="167237" y="461893"/>
                </a:lnTo>
                <a:lnTo>
                  <a:pt x="167237" y="254837"/>
                </a:lnTo>
                <a:lnTo>
                  <a:pt x="194459" y="254837"/>
                </a:lnTo>
                <a:lnTo>
                  <a:pt x="194459" y="415704"/>
                </a:lnTo>
                <a:lnTo>
                  <a:pt x="513006" y="230947"/>
                </a:lnTo>
                <a:lnTo>
                  <a:pt x="194459" y="46189"/>
                </a:lnTo>
                <a:lnTo>
                  <a:pt x="194459" y="207057"/>
                </a:lnTo>
                <a:lnTo>
                  <a:pt x="167237" y="20705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 name="矩形 6"/>
          <p:cNvSpPr/>
          <p:nvPr/>
        </p:nvSpPr>
        <p:spPr>
          <a:xfrm>
            <a:off x="9204384" y="5952226"/>
            <a:ext cx="2987615" cy="905774"/>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590637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949765" y="720088"/>
            <a:ext cx="5560245" cy="3748719"/>
          </a:xfrm>
          <a:prstGeom prst="rect">
            <a:avLst/>
          </a:prstGeom>
          <a:noFill/>
        </p:spPr>
        <p:txBody>
          <a:bodyPr wrap="square" rtlCol="0">
            <a:spAutoFit/>
          </a:bodyPr>
          <a:lstStyle/>
          <a:p>
            <a:pPr algn="just">
              <a:lnSpc>
                <a:spcPct val="120000"/>
              </a:lnSpc>
            </a:pP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2012</a:t>
            </a: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11</a:t>
            </a: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月</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29</a:t>
            </a: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日，习近平总书记参观了</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复兴之路</a:t>
            </a:r>
            <a:r>
              <a:rPr lang="en-US" altLang="zh-CN"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展览，并发表重要讲话。习近平总书记说：“实现中华民族伟大复兴，就是中华民族近代以来最伟大的梦想。这个梦想，凝聚了几代中国人的夙愿，体现了中华民族和中国人民的整体利益，是每一个中华儿女的共同期盼。历史告诉我们，每个人的前途命运都与国家和民族的前途命运紧密相连。国家好，民族好，大家才会好。”</a:t>
            </a:r>
          </a:p>
        </p:txBody>
      </p:sp>
      <p:sp>
        <p:nvSpPr>
          <p:cNvPr id="4" name="矩形 3"/>
          <p:cNvSpPr/>
          <p:nvPr/>
        </p:nvSpPr>
        <p:spPr>
          <a:xfrm>
            <a:off x="6329230" y="5125618"/>
            <a:ext cx="4801314" cy="646331"/>
          </a:xfrm>
          <a:prstGeom prst="rect">
            <a:avLst/>
          </a:prstGeom>
        </p:spPr>
        <p:txBody>
          <a:bodyPr wrap="none">
            <a:spAutoFit/>
          </a:bodyPr>
          <a:lstStyle/>
          <a:p>
            <a:pPr algn="ctr"/>
            <a:r>
              <a:rPr lang="zh-CN" altLang="zh-CN" sz="3600" b="1" dirty="0">
                <a:latin typeface="方正姚体" panose="02010601030101010101" pitchFamily="2" charset="-122"/>
                <a:ea typeface="方正姚体" panose="02010601030101010101" pitchFamily="2" charset="-122"/>
                <a:cs typeface="Times New Roman" panose="02020603050405020304" pitchFamily="18" charset="0"/>
              </a:rPr>
              <a:t>“覆巢之下安有完卵</a:t>
            </a:r>
            <a:r>
              <a:rPr lang="en-US" altLang="zh-CN" sz="3600" b="1" dirty="0">
                <a:latin typeface="方正姚体" panose="02010601030101010101" pitchFamily="2" charset="-122"/>
                <a:ea typeface="方正姚体" panose="02010601030101010101" pitchFamily="2" charset="-122"/>
                <a:cs typeface="Times New Roman" panose="02020603050405020304" pitchFamily="18" charset="0"/>
              </a:rPr>
              <a:t>”</a:t>
            </a:r>
            <a:endParaRPr lang="zh-CN" altLang="en-US" sz="3600" b="1" dirty="0">
              <a:latin typeface="方正姚体" panose="02010601030101010101" pitchFamily="2" charset="-122"/>
              <a:ea typeface="方正姚体" panose="02010601030101010101" pitchFamily="2" charset="-122"/>
              <a:cs typeface="Times New Roman" panose="02020603050405020304" pitchFamily="18" charset="0"/>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6679" y="856267"/>
            <a:ext cx="4754001" cy="3476363"/>
          </a:xfrm>
          <a:prstGeom prst="rect">
            <a:avLst/>
          </a:prstGeom>
        </p:spPr>
      </p:pic>
      <p:grpSp>
        <p:nvGrpSpPr>
          <p:cNvPr id="3" name="组合 5"/>
          <p:cNvGrpSpPr/>
          <p:nvPr/>
        </p:nvGrpSpPr>
        <p:grpSpPr>
          <a:xfrm>
            <a:off x="993507" y="5125618"/>
            <a:ext cx="720000" cy="720000"/>
            <a:chOff x="594360" y="1542329"/>
            <a:chExt cx="2016000" cy="2016000"/>
          </a:xfrm>
        </p:grpSpPr>
        <p:sp>
          <p:nvSpPr>
            <p:cNvPr id="7" name="矩形 6"/>
            <p:cNvSpPr/>
            <p:nvPr/>
          </p:nvSpPr>
          <p:spPr>
            <a:xfrm>
              <a:off x="594360" y="1542329"/>
              <a:ext cx="2016000" cy="2016000"/>
            </a:xfrm>
            <a:prstGeom prst="rect">
              <a:avLst/>
            </a:prstGeom>
            <a:noFill/>
            <a:ln w="28575">
              <a:solidFill>
                <a:srgbClr val="F48E2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a:stCxn id="7" idx="1"/>
              <a:endCxn id="7" idx="3"/>
            </p:cNvCxnSpPr>
            <p:nvPr/>
          </p:nvCxnSpPr>
          <p:spPr>
            <a:xfrm>
              <a:off x="594360" y="2550329"/>
              <a:ext cx="2016000" cy="0"/>
            </a:xfrm>
            <a:prstGeom prst="line">
              <a:avLst/>
            </a:prstGeom>
            <a:noFill/>
            <a:ln w="28575">
              <a:solidFill>
                <a:srgbClr val="F48E2A"/>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9" name="直接连接符 8"/>
            <p:cNvCxnSpPr>
              <a:stCxn id="7" idx="2"/>
              <a:endCxn id="7" idx="0"/>
            </p:cNvCxnSpPr>
            <p:nvPr/>
          </p:nvCxnSpPr>
          <p:spPr>
            <a:xfrm flipV="1">
              <a:off x="1602360" y="1542329"/>
              <a:ext cx="0" cy="2016000"/>
            </a:xfrm>
            <a:prstGeom prst="line">
              <a:avLst/>
            </a:prstGeom>
            <a:noFill/>
            <a:ln w="28575">
              <a:solidFill>
                <a:srgbClr val="F48E2A"/>
              </a:solidFill>
              <a:prstDash val="sysDash"/>
            </a:ln>
          </p:spPr>
          <p:style>
            <a:lnRef idx="2">
              <a:schemeClr val="accent1">
                <a:shade val="50000"/>
              </a:schemeClr>
            </a:lnRef>
            <a:fillRef idx="1">
              <a:schemeClr val="accent1"/>
            </a:fillRef>
            <a:effectRef idx="0">
              <a:schemeClr val="accent1"/>
            </a:effectRef>
            <a:fontRef idx="minor">
              <a:schemeClr val="lt1"/>
            </a:fontRef>
          </p:style>
        </p:cxnSp>
      </p:grpSp>
      <p:grpSp>
        <p:nvGrpSpPr>
          <p:cNvPr id="6" name="组合 9"/>
          <p:cNvGrpSpPr/>
          <p:nvPr/>
        </p:nvGrpSpPr>
        <p:grpSpPr>
          <a:xfrm>
            <a:off x="4457967" y="5125618"/>
            <a:ext cx="720000" cy="720000"/>
            <a:chOff x="594360" y="1542329"/>
            <a:chExt cx="2016000" cy="2016000"/>
          </a:xfrm>
        </p:grpSpPr>
        <p:sp>
          <p:nvSpPr>
            <p:cNvPr id="11" name="矩形 10"/>
            <p:cNvSpPr/>
            <p:nvPr/>
          </p:nvSpPr>
          <p:spPr>
            <a:xfrm>
              <a:off x="594360" y="1542329"/>
              <a:ext cx="2016000" cy="2016000"/>
            </a:xfrm>
            <a:prstGeom prst="rect">
              <a:avLst/>
            </a:prstGeom>
            <a:noFill/>
            <a:ln w="28575">
              <a:solidFill>
                <a:srgbClr val="F48E2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a:stCxn id="11" idx="1"/>
              <a:endCxn id="11" idx="3"/>
            </p:cNvCxnSpPr>
            <p:nvPr/>
          </p:nvCxnSpPr>
          <p:spPr>
            <a:xfrm>
              <a:off x="594360" y="2550329"/>
              <a:ext cx="2016000" cy="0"/>
            </a:xfrm>
            <a:prstGeom prst="line">
              <a:avLst/>
            </a:prstGeom>
            <a:noFill/>
            <a:ln w="28575">
              <a:solidFill>
                <a:srgbClr val="F48E2A"/>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13" name="直接连接符 12"/>
            <p:cNvCxnSpPr>
              <a:stCxn id="11" idx="2"/>
              <a:endCxn id="11" idx="0"/>
            </p:cNvCxnSpPr>
            <p:nvPr/>
          </p:nvCxnSpPr>
          <p:spPr>
            <a:xfrm flipV="1">
              <a:off x="1602360" y="1542329"/>
              <a:ext cx="0" cy="2016000"/>
            </a:xfrm>
            <a:prstGeom prst="line">
              <a:avLst/>
            </a:prstGeom>
            <a:noFill/>
            <a:ln w="28575">
              <a:solidFill>
                <a:srgbClr val="F48E2A"/>
              </a:solidFill>
              <a:prstDash val="sysDash"/>
            </a:ln>
          </p:spPr>
          <p:style>
            <a:lnRef idx="2">
              <a:schemeClr val="accent1">
                <a:shade val="50000"/>
              </a:schemeClr>
            </a:lnRef>
            <a:fillRef idx="1">
              <a:schemeClr val="accent1"/>
            </a:fillRef>
            <a:effectRef idx="0">
              <a:schemeClr val="accent1"/>
            </a:effectRef>
            <a:fontRef idx="minor">
              <a:schemeClr val="lt1"/>
            </a:fontRef>
          </p:style>
        </p:cxnSp>
      </p:grpSp>
      <p:grpSp>
        <p:nvGrpSpPr>
          <p:cNvPr id="10" name="组合 13"/>
          <p:cNvGrpSpPr/>
          <p:nvPr/>
        </p:nvGrpSpPr>
        <p:grpSpPr>
          <a:xfrm>
            <a:off x="3303147" y="5125618"/>
            <a:ext cx="720000" cy="720000"/>
            <a:chOff x="594360" y="1542329"/>
            <a:chExt cx="2016000" cy="2016000"/>
          </a:xfrm>
        </p:grpSpPr>
        <p:sp>
          <p:nvSpPr>
            <p:cNvPr id="15" name="矩形 14"/>
            <p:cNvSpPr/>
            <p:nvPr/>
          </p:nvSpPr>
          <p:spPr>
            <a:xfrm>
              <a:off x="594360" y="1542329"/>
              <a:ext cx="2016000" cy="2016000"/>
            </a:xfrm>
            <a:prstGeom prst="rect">
              <a:avLst/>
            </a:prstGeom>
            <a:noFill/>
            <a:ln w="28575">
              <a:solidFill>
                <a:srgbClr val="F48E2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连接符 15"/>
            <p:cNvCxnSpPr>
              <a:stCxn id="15" idx="1"/>
              <a:endCxn id="15" idx="3"/>
            </p:cNvCxnSpPr>
            <p:nvPr/>
          </p:nvCxnSpPr>
          <p:spPr>
            <a:xfrm>
              <a:off x="594360" y="2550329"/>
              <a:ext cx="2016000" cy="0"/>
            </a:xfrm>
            <a:prstGeom prst="line">
              <a:avLst/>
            </a:prstGeom>
            <a:noFill/>
            <a:ln w="28575">
              <a:solidFill>
                <a:srgbClr val="F48E2A"/>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17" name="直接连接符 16"/>
            <p:cNvCxnSpPr>
              <a:stCxn id="15" idx="2"/>
              <a:endCxn id="15" idx="0"/>
            </p:cNvCxnSpPr>
            <p:nvPr/>
          </p:nvCxnSpPr>
          <p:spPr>
            <a:xfrm flipV="1">
              <a:off x="1602360" y="1542329"/>
              <a:ext cx="0" cy="2016000"/>
            </a:xfrm>
            <a:prstGeom prst="line">
              <a:avLst/>
            </a:prstGeom>
            <a:noFill/>
            <a:ln w="28575">
              <a:solidFill>
                <a:srgbClr val="F48E2A"/>
              </a:solidFill>
              <a:prstDash val="sysDash"/>
            </a:ln>
          </p:spPr>
          <p:style>
            <a:lnRef idx="2">
              <a:schemeClr val="accent1">
                <a:shade val="50000"/>
              </a:schemeClr>
            </a:lnRef>
            <a:fillRef idx="1">
              <a:schemeClr val="accent1"/>
            </a:fillRef>
            <a:effectRef idx="0">
              <a:schemeClr val="accent1"/>
            </a:effectRef>
            <a:fontRef idx="minor">
              <a:schemeClr val="lt1"/>
            </a:fontRef>
          </p:style>
        </p:cxnSp>
      </p:grpSp>
      <p:grpSp>
        <p:nvGrpSpPr>
          <p:cNvPr id="14" name="组合 17"/>
          <p:cNvGrpSpPr/>
          <p:nvPr/>
        </p:nvGrpSpPr>
        <p:grpSpPr>
          <a:xfrm>
            <a:off x="2148327" y="5125618"/>
            <a:ext cx="720000" cy="720000"/>
            <a:chOff x="594360" y="1542329"/>
            <a:chExt cx="2016000" cy="2016000"/>
          </a:xfrm>
        </p:grpSpPr>
        <p:sp>
          <p:nvSpPr>
            <p:cNvPr id="19" name="矩形 18"/>
            <p:cNvSpPr/>
            <p:nvPr/>
          </p:nvSpPr>
          <p:spPr>
            <a:xfrm>
              <a:off x="594360" y="1542329"/>
              <a:ext cx="2016000" cy="2016000"/>
            </a:xfrm>
            <a:prstGeom prst="rect">
              <a:avLst/>
            </a:prstGeom>
            <a:noFill/>
            <a:ln w="28575">
              <a:solidFill>
                <a:srgbClr val="F48E2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19"/>
            <p:cNvCxnSpPr>
              <a:stCxn id="19" idx="1"/>
              <a:endCxn id="19" idx="3"/>
            </p:cNvCxnSpPr>
            <p:nvPr/>
          </p:nvCxnSpPr>
          <p:spPr>
            <a:xfrm>
              <a:off x="594360" y="2550329"/>
              <a:ext cx="2016000" cy="0"/>
            </a:xfrm>
            <a:prstGeom prst="line">
              <a:avLst/>
            </a:prstGeom>
            <a:noFill/>
            <a:ln w="28575">
              <a:solidFill>
                <a:srgbClr val="F48E2A"/>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21" name="直接连接符 20"/>
            <p:cNvCxnSpPr>
              <a:stCxn id="19" idx="2"/>
              <a:endCxn id="19" idx="0"/>
            </p:cNvCxnSpPr>
            <p:nvPr/>
          </p:nvCxnSpPr>
          <p:spPr>
            <a:xfrm flipV="1">
              <a:off x="1602360" y="1542329"/>
              <a:ext cx="0" cy="2016000"/>
            </a:xfrm>
            <a:prstGeom prst="line">
              <a:avLst/>
            </a:prstGeom>
            <a:noFill/>
            <a:ln w="28575">
              <a:solidFill>
                <a:srgbClr val="F48E2A"/>
              </a:solidFill>
              <a:prstDash val="sysDash"/>
            </a:ln>
          </p:spPr>
          <p:style>
            <a:lnRef idx="2">
              <a:schemeClr val="accent1">
                <a:shade val="50000"/>
              </a:schemeClr>
            </a:lnRef>
            <a:fillRef idx="1">
              <a:schemeClr val="accent1"/>
            </a:fillRef>
            <a:effectRef idx="0">
              <a:schemeClr val="accent1"/>
            </a:effectRef>
            <a:fontRef idx="minor">
              <a:schemeClr val="lt1"/>
            </a:fontRef>
          </p:style>
        </p:cxnSp>
      </p:grpSp>
      <p:sp>
        <p:nvSpPr>
          <p:cNvPr id="22" name="矩形 21"/>
          <p:cNvSpPr/>
          <p:nvPr/>
        </p:nvSpPr>
        <p:spPr>
          <a:xfrm>
            <a:off x="1029633" y="5164997"/>
            <a:ext cx="638316" cy="646331"/>
          </a:xfrm>
          <a:prstGeom prst="rect">
            <a:avLst/>
          </a:prstGeom>
        </p:spPr>
        <p:txBody>
          <a:bodyPr wrap="none">
            <a:spAutoFit/>
          </a:bodyPr>
          <a:lstStyle/>
          <a:p>
            <a:r>
              <a:rPr lang="zh-CN" altLang="zh-CN" sz="3600" b="1" dirty="0">
                <a:solidFill>
                  <a:schemeClr val="bg1"/>
                </a:solidFill>
                <a:effectLst>
                  <a:outerShdw blurRad="38100" dist="38100" dir="2700000" algn="tl">
                    <a:srgbClr val="000000">
                      <a:alpha val="43137"/>
                    </a:srgbClr>
                  </a:outerShdw>
                </a:effectLst>
                <a:latin typeface="时尚中黑简体" panose="01010104010101010101" pitchFamily="2" charset="-122"/>
                <a:ea typeface="时尚中黑简体" panose="01010104010101010101" pitchFamily="2" charset="-122"/>
                <a:cs typeface="Times New Roman" panose="02020603050405020304" pitchFamily="18" charset="0"/>
              </a:rPr>
              <a:t>国</a:t>
            </a:r>
            <a:endParaRPr lang="zh-CN" altLang="en-US" sz="3600" b="1" dirty="0">
              <a:solidFill>
                <a:schemeClr val="bg1"/>
              </a:solidFill>
              <a:effectLst>
                <a:outerShdw blurRad="38100" dist="38100" dir="2700000" algn="tl">
                  <a:srgbClr val="000000">
                    <a:alpha val="43137"/>
                  </a:srgbClr>
                </a:outerShdw>
              </a:effectLst>
              <a:latin typeface="时尚中黑简体" panose="01010104010101010101" pitchFamily="2" charset="-122"/>
              <a:ea typeface="时尚中黑简体" panose="01010104010101010101" pitchFamily="2" charset="-122"/>
              <a:cs typeface="Times New Roman" panose="02020603050405020304" pitchFamily="18" charset="0"/>
            </a:endParaRPr>
          </a:p>
        </p:txBody>
      </p:sp>
      <p:sp>
        <p:nvSpPr>
          <p:cNvPr id="23" name="矩形 22"/>
          <p:cNvSpPr/>
          <p:nvPr/>
        </p:nvSpPr>
        <p:spPr>
          <a:xfrm>
            <a:off x="2189169" y="5168545"/>
            <a:ext cx="638316" cy="646331"/>
          </a:xfrm>
          <a:prstGeom prst="rect">
            <a:avLst/>
          </a:prstGeom>
        </p:spPr>
        <p:txBody>
          <a:bodyPr wrap="none">
            <a:spAutoFit/>
          </a:bodyPr>
          <a:lstStyle/>
          <a:p>
            <a:r>
              <a:rPr lang="zh-CN" altLang="zh-CN" sz="3600" b="1" dirty="0">
                <a:solidFill>
                  <a:schemeClr val="bg1"/>
                </a:solidFill>
                <a:effectLst>
                  <a:outerShdw blurRad="38100" dist="38100" dir="2700000" algn="tl">
                    <a:srgbClr val="000000">
                      <a:alpha val="43137"/>
                    </a:srgbClr>
                  </a:outerShdw>
                </a:effectLst>
                <a:latin typeface="时尚中黑简体" panose="01010104010101010101" pitchFamily="2" charset="-122"/>
                <a:ea typeface="时尚中黑简体" panose="01010104010101010101" pitchFamily="2" charset="-122"/>
                <a:cs typeface="Times New Roman" panose="02020603050405020304" pitchFamily="18" charset="0"/>
              </a:rPr>
              <a:t>泰</a:t>
            </a:r>
            <a:endParaRPr lang="zh-CN" altLang="en-US" sz="3600" b="1" dirty="0">
              <a:solidFill>
                <a:schemeClr val="bg1"/>
              </a:solidFill>
              <a:effectLst>
                <a:outerShdw blurRad="38100" dist="38100" dir="2700000" algn="tl">
                  <a:srgbClr val="000000">
                    <a:alpha val="43137"/>
                  </a:srgbClr>
                </a:outerShdw>
              </a:effectLst>
              <a:latin typeface="时尚中黑简体" panose="01010104010101010101" pitchFamily="2" charset="-122"/>
              <a:ea typeface="时尚中黑简体" panose="01010104010101010101" pitchFamily="2" charset="-122"/>
              <a:cs typeface="Times New Roman" panose="02020603050405020304" pitchFamily="18" charset="0"/>
            </a:endParaRPr>
          </a:p>
        </p:txBody>
      </p:sp>
      <p:sp>
        <p:nvSpPr>
          <p:cNvPr id="24" name="矩形 23"/>
          <p:cNvSpPr/>
          <p:nvPr/>
        </p:nvSpPr>
        <p:spPr>
          <a:xfrm>
            <a:off x="3348706" y="5162452"/>
            <a:ext cx="638316" cy="646331"/>
          </a:xfrm>
          <a:prstGeom prst="rect">
            <a:avLst/>
          </a:prstGeom>
        </p:spPr>
        <p:txBody>
          <a:bodyPr wrap="none">
            <a:spAutoFit/>
          </a:bodyPr>
          <a:lstStyle/>
          <a:p>
            <a:r>
              <a:rPr lang="zh-CN" altLang="zh-CN" sz="3600" b="1" dirty="0">
                <a:solidFill>
                  <a:schemeClr val="bg1"/>
                </a:solidFill>
                <a:effectLst>
                  <a:outerShdw blurRad="38100" dist="38100" dir="2700000" algn="tl">
                    <a:srgbClr val="000000">
                      <a:alpha val="43137"/>
                    </a:srgbClr>
                  </a:outerShdw>
                </a:effectLst>
                <a:latin typeface="时尚中黑简体" panose="01010104010101010101" pitchFamily="2" charset="-122"/>
                <a:ea typeface="时尚中黑简体" panose="01010104010101010101" pitchFamily="2" charset="-122"/>
                <a:cs typeface="Times New Roman" panose="02020603050405020304" pitchFamily="18" charset="0"/>
              </a:rPr>
              <a:t>民</a:t>
            </a:r>
            <a:endParaRPr lang="zh-CN" altLang="en-US" sz="3600" b="1" dirty="0">
              <a:solidFill>
                <a:schemeClr val="bg1"/>
              </a:solidFill>
              <a:effectLst>
                <a:outerShdw blurRad="38100" dist="38100" dir="2700000" algn="tl">
                  <a:srgbClr val="000000">
                    <a:alpha val="43137"/>
                  </a:srgbClr>
                </a:outerShdw>
              </a:effectLst>
              <a:latin typeface="时尚中黑简体" panose="01010104010101010101" pitchFamily="2" charset="-122"/>
              <a:ea typeface="时尚中黑简体" panose="01010104010101010101" pitchFamily="2" charset="-122"/>
              <a:cs typeface="Times New Roman" panose="02020603050405020304" pitchFamily="18" charset="0"/>
            </a:endParaRPr>
          </a:p>
        </p:txBody>
      </p:sp>
      <p:sp>
        <p:nvSpPr>
          <p:cNvPr id="25" name="矩形 24"/>
          <p:cNvSpPr/>
          <p:nvPr/>
        </p:nvSpPr>
        <p:spPr>
          <a:xfrm>
            <a:off x="4494437" y="5162452"/>
            <a:ext cx="646331" cy="646331"/>
          </a:xfrm>
          <a:prstGeom prst="rect">
            <a:avLst/>
          </a:prstGeom>
        </p:spPr>
        <p:txBody>
          <a:bodyPr wrap="none">
            <a:spAutoFit/>
          </a:bodyPr>
          <a:lstStyle/>
          <a:p>
            <a:r>
              <a:rPr lang="zh-CN" altLang="zh-CN" sz="3600" b="1" dirty="0">
                <a:solidFill>
                  <a:schemeClr val="bg1"/>
                </a:solidFill>
                <a:effectLst>
                  <a:outerShdw blurRad="38100" dist="38100" dir="2700000" algn="tl">
                    <a:srgbClr val="000000">
                      <a:alpha val="43137"/>
                    </a:srgbClr>
                  </a:outerShdw>
                </a:effectLst>
                <a:latin typeface="时尚中黑简体" panose="01010104010101010101" pitchFamily="2" charset="-122"/>
                <a:ea typeface="时尚中黑简体" panose="01010104010101010101" pitchFamily="2" charset="-122"/>
                <a:cs typeface="Times New Roman" panose="02020603050405020304" pitchFamily="18" charset="0"/>
              </a:rPr>
              <a:t>安</a:t>
            </a:r>
            <a:endParaRPr lang="zh-CN" altLang="en-US" sz="3600" b="1" dirty="0">
              <a:solidFill>
                <a:schemeClr val="bg1"/>
              </a:solidFill>
              <a:effectLst>
                <a:outerShdw blurRad="38100" dist="38100" dir="2700000" algn="tl">
                  <a:srgbClr val="000000">
                    <a:alpha val="43137"/>
                  </a:srgbClr>
                </a:outerShdw>
              </a:effectLst>
              <a:latin typeface="时尚中黑简体" panose="01010104010101010101" pitchFamily="2" charset="-122"/>
              <a:ea typeface="时尚中黑简体" panose="01010104010101010101" pitchFamily="2" charset="-122"/>
            </a:endParaRPr>
          </a:p>
        </p:txBody>
      </p:sp>
      <p:sp>
        <p:nvSpPr>
          <p:cNvPr id="26" name="矩形 25"/>
          <p:cNvSpPr/>
          <p:nvPr/>
        </p:nvSpPr>
        <p:spPr>
          <a:xfrm>
            <a:off x="9204384" y="5952226"/>
            <a:ext cx="2987615" cy="905774"/>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2643165062"/>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1029</TotalTime>
  <Words>3562</Words>
  <Application>Microsoft Office PowerPoint</Application>
  <PresentationFormat>自定义</PresentationFormat>
  <Paragraphs>117</Paragraphs>
  <Slides>28</Slides>
  <Notes>6</Notes>
  <HiddenSlides>0</HiddenSlides>
  <MMClips>0</MMClips>
  <ScaleCrop>false</ScaleCrop>
  <HeadingPairs>
    <vt:vector size="4" baseType="variant">
      <vt:variant>
        <vt:lpstr>主题</vt:lpstr>
      </vt:variant>
      <vt:variant>
        <vt:i4>1</vt:i4>
      </vt:variant>
      <vt:variant>
        <vt:lpstr>幻灯片标题</vt:lpstr>
      </vt:variant>
      <vt:variant>
        <vt:i4>28</vt:i4>
      </vt:variant>
    </vt:vector>
  </HeadingPairs>
  <TitlesOfParts>
    <vt:vector size="29" baseType="lpstr">
      <vt:lpstr>3_Office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sxl</dc:creator>
  <cp:lastModifiedBy>xtzj</cp:lastModifiedBy>
  <cp:revision>136</cp:revision>
  <dcterms:created xsi:type="dcterms:W3CDTF">2017-06-20T05:54:35Z</dcterms:created>
  <dcterms:modified xsi:type="dcterms:W3CDTF">2017-07-18T06:08:09Z</dcterms:modified>
</cp:coreProperties>
</file>