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5"/>
  </p:notesMasterIdLst>
  <p:handoutMasterIdLst>
    <p:handoutMasterId r:id="rId16"/>
  </p:handoutMasterIdLst>
  <p:sldIdLst>
    <p:sldId id="267" r:id="rId5"/>
    <p:sldId id="283" r:id="rId6"/>
    <p:sldId id="287" r:id="rId7"/>
    <p:sldId id="285" r:id="rId8"/>
    <p:sldId id="286" r:id="rId9"/>
    <p:sldId id="279" r:id="rId10"/>
    <p:sldId id="277" r:id="rId11"/>
    <p:sldId id="280" r:id="rId12"/>
    <p:sldId id="281" r:id="rId13"/>
    <p:sldId id="282" r:id="rId14"/>
  </p:sldIdLst>
  <p:sldSz cx="12188825" cy="6858000"/>
  <p:notesSz cx="9144000" cy="6858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599" autoAdjust="0"/>
  </p:normalViewPr>
  <p:slideViewPr>
    <p:cSldViewPr>
      <p:cViewPr varScale="1">
        <p:scale>
          <a:sx n="57" d="100"/>
          <a:sy n="57" d="100"/>
        </p:scale>
        <p:origin x="30" y="69"/>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9" d="100"/>
          <a:sy n="99" d="100"/>
        </p:scale>
        <p:origin x="3570"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rtl="0">
              <a:defRPr sz="1200"/>
            </a:lvl1pPr>
          </a:lstStyle>
          <a:p>
            <a:pPr rtl="0"/>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l" rtl="0">
              <a:defRPr sz="1200"/>
            </a:lvl1pPr>
          </a:lstStyle>
          <a:p>
            <a:pPr algn="r" rtl="0"/>
            <a:fld id="{C00306D0-C1D7-44C0-82F8-443157203F0D}" type="datetime1">
              <a:rPr lang="zh-CN" altLang="en-US" smtClean="0">
                <a:latin typeface="宋体" panose="02010600030101010101" pitchFamily="2" charset="-122"/>
                <a:ea typeface="宋体" panose="02010600030101010101" pitchFamily="2" charset="-122"/>
              </a:rPr>
              <a:t>2017/11/20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rtl="0">
              <a:defRPr sz="1200"/>
            </a:lvl1pPr>
          </a:lstStyle>
          <a:p>
            <a:pPr rtl="0"/>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l" rtl="0">
              <a:defRPr sz="1200"/>
            </a:lvl1pPr>
          </a:lstStyle>
          <a:p>
            <a:pPr algn="r" rtl="0"/>
            <a:fld id="{01114579-D02A-4B51-B5DF-8EC449F77AC7}" type="slidenum">
              <a:rPr lang="en-US" altLang="zh-CN" smtClean="0">
                <a:latin typeface="宋体" panose="02010600030101010101" pitchFamily="2" charset="-122"/>
                <a:ea typeface="宋体" panose="02010600030101010101" pitchFamily="2" charset="-122"/>
              </a:rPr>
              <a:pPr algn="r" rtl="0"/>
              <a:t>‹#›</a:t>
            </a:fld>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8"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rtl="0">
              <a:defRPr sz="1200">
                <a:latin typeface="宋体" panose="02010600030101010101" pitchFamily="2" charset="-122"/>
                <a:ea typeface="宋体" panose="02010600030101010101" pitchFamily="2" charset="-122"/>
              </a:defRPr>
            </a:lvl1pPr>
          </a:lstStyle>
          <a:p>
            <a:endParaRPr lang="zh-CN" altLang="en-US" noProof="0" dirty="0"/>
          </a:p>
        </p:txBody>
      </p:sp>
      <p:sp>
        <p:nvSpPr>
          <p:cNvPr id="9"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l" rtl="0">
              <a:defRPr sz="1200">
                <a:latin typeface="宋体" panose="02010600030101010101" pitchFamily="2" charset="-122"/>
                <a:ea typeface="宋体" panose="02010600030101010101" pitchFamily="2" charset="-122"/>
              </a:defRPr>
            </a:lvl1pPr>
          </a:lstStyle>
          <a:p>
            <a:pPr algn="r"/>
            <a:fld id="{73B7CB6F-C682-42F6-88F1-A55B4E42ED68}" type="datetime1">
              <a:rPr lang="zh-CN" altLang="en-US" smtClean="0"/>
              <a:pPr algn="r"/>
              <a:t>2017/11/20</a:t>
            </a:fld>
            <a:endParaRPr lang="zh-CN" altLang="en-US" dirty="0"/>
          </a:p>
        </p:txBody>
      </p:sp>
      <p:sp>
        <p:nvSpPr>
          <p:cNvPr id="10" name="页脚占位符 3"/>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rtl="0">
              <a:defRPr sz="1200">
                <a:latin typeface="宋体" panose="02010600030101010101" pitchFamily="2" charset="-122"/>
                <a:ea typeface="宋体" panose="02010600030101010101" pitchFamily="2" charset="-122"/>
              </a:defRPr>
            </a:lvl1pPr>
          </a:lstStyle>
          <a:p>
            <a:endParaRPr lang="zh-CN" altLang="en-US" noProof="0" dirty="0"/>
          </a:p>
        </p:txBody>
      </p:sp>
      <p:sp>
        <p:nvSpPr>
          <p:cNvPr id="11" name="灯片编号占位符 4"/>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l" rtl="0">
              <a:defRPr sz="1200">
                <a:latin typeface="宋体" panose="02010600030101010101" pitchFamily="2" charset="-122"/>
                <a:ea typeface="宋体" panose="02010600030101010101" pitchFamily="2" charset="-122"/>
              </a:defRPr>
            </a:lvl1pPr>
          </a:lstStyle>
          <a:p>
            <a:pPr algn="r"/>
            <a:fld id="{01114579-D02A-4B51-B5DF-8EC449F77AC7}" type="slidenum">
              <a:rPr lang="en-US" altLang="zh-CN" noProof="0" smtClean="0"/>
              <a:pPr algn="r"/>
              <a:t>‹#›</a:t>
            </a:fld>
            <a:endParaRPr lang="zh-CN" altLang="en-US" noProof="0"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宋体" panose="02010600030101010101" pitchFamily="2" charset="-122"/>
              <a:ea typeface="宋体" panose="02010600030101010101" pitchFamily="2" charset="-122"/>
            </a:endParaRPr>
          </a:p>
        </p:txBody>
      </p:sp>
      <p:sp>
        <p:nvSpPr>
          <p:cNvPr id="5" name="灯片编号占位符 3"/>
          <p:cNvSpPr>
            <a:spLocks noGrp="1"/>
          </p:cNvSpPr>
          <p:nvPr>
            <p:ph type="sldNum" sz="quarter" idx="5"/>
          </p:nvPr>
        </p:nvSpPr>
        <p:spPr>
          <a:xfrm>
            <a:off x="5179484" y="6513910"/>
            <a:ext cx="3962400" cy="342900"/>
          </a:xfrm>
          <a:prstGeom prst="rect">
            <a:avLst/>
          </a:prstGeom>
        </p:spPr>
        <p:txBody>
          <a:bodyPr/>
          <a:lstStyle/>
          <a:p>
            <a:pPr algn="r" rtl="0"/>
            <a:fld id="{C6074690-7256-4BB9-AC0F-97AEAE8CDEC2}" type="slidenum">
              <a:rPr lang="en-US" altLang="zh-CN" smtClean="0"/>
              <a:pPr algn="r" rtl="0"/>
              <a:t>1</a:t>
            </a:fld>
            <a:endParaRPr lang="zh-CN" altLang="en-US" dirty="0"/>
          </a:p>
        </p:txBody>
      </p:sp>
    </p:spTree>
    <p:extLst>
      <p:ext uri="{BB962C8B-B14F-4D97-AF65-F5344CB8AC3E}">
        <p14:creationId xmlns:p14="http://schemas.microsoft.com/office/powerpoint/2010/main" val="185647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a:xfrm>
            <a:off x="5179484" y="6513910"/>
            <a:ext cx="3962400" cy="342900"/>
          </a:xfrm>
          <a:prstGeom prst="rect">
            <a:avLst/>
          </a:prstGeom>
        </p:spPr>
        <p:txBody>
          <a:bodyPr/>
          <a:lstStyle/>
          <a:p>
            <a:pPr algn="r" rtl="0"/>
            <a:fld id="{C6074690-7256-4BB9-AC0F-97AEAE8CDEC2}" type="slidenum">
              <a:rPr lang="en-US" altLang="zh-CN" smtClean="0"/>
              <a:pPr algn="r" rtl="0"/>
              <a:t>7</a:t>
            </a:fld>
            <a:endParaRPr lang="zh-CN" altLang="en-US" dirty="0"/>
          </a:p>
        </p:txBody>
      </p:sp>
    </p:spTree>
    <p:extLst>
      <p:ext uri="{BB962C8B-B14F-4D97-AF65-F5344CB8AC3E}">
        <p14:creationId xmlns:p14="http://schemas.microsoft.com/office/powerpoint/2010/main" val="43452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latin typeface="宋体" panose="02010600030101010101" pitchFamily="2" charset="-122"/>
                <a:ea typeface="宋体" panose="02010600030101010101" pitchFamily="2" charset="-122"/>
              </a:defRPr>
            </a:lvl1pPr>
          </a:lstStyle>
          <a:p>
            <a:pPr rtl="0"/>
            <a:r>
              <a:rPr lang="zh-CN" altLang="en-US" noProof="0" smtClean="0"/>
              <a:t>单击此处编辑母版标题样式</a:t>
            </a:r>
            <a:endParaRPr lang="zh-CN" altLang="en-US" noProof="0" dirty="0"/>
          </a:p>
        </p:txBody>
      </p:sp>
      <p:sp>
        <p:nvSpPr>
          <p:cNvPr id="3" name="副标题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latin typeface="宋体" panose="02010600030101010101" pitchFamily="2" charset="-122"/>
                <a:ea typeface="宋体" panose="02010600030101010101" pitchFamily="2" charset="-122"/>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zh-CN" altLang="en-US" noProof="0" smtClean="0"/>
              <a:t>单击以编辑母版副标题样式</a:t>
            </a:r>
            <a:endParaRPr lang="zh-CN" altLang="en-US" noProof="0" dirty="0"/>
          </a:p>
        </p:txBody>
      </p:sp>
      <p:sp>
        <p:nvSpPr>
          <p:cNvPr id="5" name="页脚占位符 4"/>
          <p:cNvSpPr>
            <a:spLocks noGrp="1"/>
          </p:cNvSpPr>
          <p:nvPr>
            <p:ph type="ftr" sz="quarter" idx="11"/>
          </p:nvPr>
        </p:nvSpPr>
        <p:spPr/>
        <p:txBody>
          <a:bodyPr rtlCol="0"/>
          <a:lstStyle>
            <a:lvl1pPr algn="l" rtl="0">
              <a:defRPr>
                <a:solidFill>
                  <a:schemeClr val="tx2"/>
                </a:solidFill>
                <a:latin typeface="宋体" panose="02010600030101010101" pitchFamily="2" charset="-122"/>
                <a:ea typeface="宋体" panose="02010600030101010101" pitchFamily="2" charset="-122"/>
              </a:defRPr>
            </a:lvl1pPr>
          </a:lstStyle>
          <a:p>
            <a:endParaRPr lang="zh-CN" altLang="en-US" noProof="0" dirty="0"/>
          </a:p>
        </p:txBody>
      </p:sp>
      <p:sp>
        <p:nvSpPr>
          <p:cNvPr id="4" name="日期占位符 3"/>
          <p:cNvSpPr>
            <a:spLocks noGrp="1"/>
          </p:cNvSpPr>
          <p:nvPr>
            <p:ph type="dt" sz="half" idx="10"/>
          </p:nvPr>
        </p:nvSpPr>
        <p:spPr/>
        <p:txBody>
          <a:bodyPr rtlCol="0"/>
          <a:lstStyle>
            <a:lvl1pPr algn="l" rtl="0">
              <a:defRPr>
                <a:solidFill>
                  <a:schemeClr val="tx2"/>
                </a:solidFill>
                <a:latin typeface="宋体" panose="02010600030101010101" pitchFamily="2" charset="-122"/>
                <a:ea typeface="宋体" panose="02010600030101010101" pitchFamily="2" charset="-122"/>
              </a:defRPr>
            </a:lvl1pPr>
          </a:lstStyle>
          <a:p>
            <a:pPr algn="r"/>
            <a:fld id="{5D9CA5AE-FF23-486C-B115-BD6CE43D9BBC}" type="datetime1">
              <a:rPr lang="zh-CN" altLang="en-US" smtClean="0"/>
              <a:pPr algn="r"/>
              <a:t>2017/11/20</a:t>
            </a:fld>
            <a:endParaRPr lang="zh-CN" altLang="en-US" dirty="0"/>
          </a:p>
        </p:txBody>
      </p:sp>
      <p:sp>
        <p:nvSpPr>
          <p:cNvPr id="6" name="幻灯片编号占位符 5"/>
          <p:cNvSpPr>
            <a:spLocks noGrp="1"/>
          </p:cNvSpPr>
          <p:nvPr>
            <p:ph type="sldNum" sz="quarter" idx="12"/>
          </p:nvPr>
        </p:nvSpPr>
        <p:spPr/>
        <p:txBody>
          <a:bodyPr rtlCol="0"/>
          <a:lstStyle>
            <a:lvl1pPr algn="r" rtl="0">
              <a:defRPr>
                <a:solidFill>
                  <a:schemeClr val="tx2"/>
                </a:solidFill>
                <a:latin typeface="宋体" panose="02010600030101010101" pitchFamily="2" charset="-122"/>
                <a:ea typeface="宋体" panose="02010600030101010101" pitchFamily="2" charset="-122"/>
              </a:defRPr>
            </a:lvl1pPr>
          </a:lstStyle>
          <a:p>
            <a:fld id="{DF28FB93-0A08-4E7D-8E63-9EFA29F1E093}" type="slidenum">
              <a:rPr lang="en-US" altLang="zh-CN" noProof="0" smtClean="0"/>
              <a:pPr/>
              <a:t>‹#›</a:t>
            </a:fld>
            <a:endParaRPr lang="zh-CN" altLang="en-US" noProof="0" dirty="0"/>
          </a:p>
        </p:txBody>
      </p:sp>
      <p:grpSp>
        <p:nvGrpSpPr>
          <p:cNvPr id="7" name="组 6"/>
          <p:cNvGrpSpPr/>
          <p:nvPr/>
        </p:nvGrpSpPr>
        <p:grpSpPr>
          <a:xfrm>
            <a:off x="1218882" y="1600200"/>
            <a:ext cx="9739746" cy="73152"/>
            <a:chOff x="914400" y="1200150"/>
            <a:chExt cx="7306712" cy="54864"/>
          </a:xfrm>
        </p:grpSpPr>
        <p:sp>
          <p:nvSpPr>
            <p:cNvPr id="8" name="椭圆形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宋体" panose="02010600030101010101" pitchFamily="2" charset="-122"/>
                <a:ea typeface="宋体" panose="02010600030101010101" pitchFamily="2" charset="-122"/>
              </a:endParaRPr>
            </a:p>
          </p:txBody>
        </p:sp>
        <p:sp>
          <p:nvSpPr>
            <p:cNvPr id="9" name="椭圆形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宋体" panose="02010600030101010101" pitchFamily="2" charset="-122"/>
                <a:ea typeface="宋体" panose="02010600030101010101" pitchFamily="2" charset="-122"/>
              </a:endParaRPr>
            </a:p>
          </p:txBody>
        </p:sp>
        <p:grpSp>
          <p:nvGrpSpPr>
            <p:cNvPr id="10" name="组 9"/>
            <p:cNvGrpSpPr/>
            <p:nvPr/>
          </p:nvGrpSpPr>
          <p:grpSpPr>
            <a:xfrm>
              <a:off x="1036847" y="1207626"/>
              <a:ext cx="7074290" cy="38998"/>
              <a:chOff x="2141408" y="1752956"/>
              <a:chExt cx="7315200" cy="38998"/>
            </a:xfrm>
            <a:solidFill>
              <a:schemeClr val="tx2"/>
            </a:solidFill>
          </p:grpSpPr>
          <p:cxnSp>
            <p:nvCxnSpPr>
              <p:cNvPr id="11" name="直接连接符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组 12"/>
          <p:cNvGrpSpPr/>
          <p:nvPr/>
        </p:nvGrpSpPr>
        <p:grpSpPr>
          <a:xfrm>
            <a:off x="1218882" y="4851400"/>
            <a:ext cx="9739746" cy="73152"/>
            <a:chOff x="914400" y="3638550"/>
            <a:chExt cx="7306712" cy="54864"/>
          </a:xfrm>
        </p:grpSpPr>
        <p:sp>
          <p:nvSpPr>
            <p:cNvPr id="14" name="椭圆形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宋体" panose="02010600030101010101" pitchFamily="2" charset="-122"/>
                <a:ea typeface="宋体" panose="02010600030101010101" pitchFamily="2" charset="-122"/>
              </a:endParaRPr>
            </a:p>
          </p:txBody>
        </p:sp>
        <p:sp>
          <p:nvSpPr>
            <p:cNvPr id="15" name="椭圆形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宋体" panose="02010600030101010101" pitchFamily="2" charset="-122"/>
                <a:ea typeface="宋体" panose="02010600030101010101" pitchFamily="2" charset="-122"/>
              </a:endParaRPr>
            </a:p>
          </p:txBody>
        </p:sp>
        <p:grpSp>
          <p:nvGrpSpPr>
            <p:cNvPr id="16" name="组 15"/>
            <p:cNvGrpSpPr/>
            <p:nvPr/>
          </p:nvGrpSpPr>
          <p:grpSpPr>
            <a:xfrm>
              <a:off x="1036847" y="3646026"/>
              <a:ext cx="7074290" cy="38998"/>
              <a:chOff x="2141408" y="1752956"/>
              <a:chExt cx="7315200" cy="38998"/>
            </a:xfrm>
            <a:solidFill>
              <a:schemeClr val="tx2"/>
            </a:solidFill>
          </p:grpSpPr>
          <p:cxnSp>
            <p:nvCxnSpPr>
              <p:cNvPr id="17" name="直接连接符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
        <p:nvSpPr>
          <p:cNvPr id="3" name="竖排文字占位符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4" name="日期占位符 3"/>
          <p:cNvSpPr>
            <a:spLocks noGrp="1"/>
          </p:cNvSpPr>
          <p:nvPr>
            <p:ph type="dt" sz="half" idx="10"/>
          </p:nvPr>
        </p:nvSpPr>
        <p:spPr/>
        <p:txBody>
          <a:bodyPr rtlCol="0"/>
          <a:lstStyle>
            <a:lvl1pPr>
              <a:defRPr/>
            </a:lvl1pPr>
          </a:lstStyle>
          <a:p>
            <a:pPr algn="r"/>
            <a:fld id="{011CAEFE-D848-4099-8EB6-D44B6225D2AB}" type="datetime1">
              <a:rPr lang="zh-CN" altLang="en-US" smtClean="0"/>
              <a:pPr algn="r"/>
              <a:t>2017/11/20</a:t>
            </a:fld>
            <a:endParaRPr lang="zh-CN" altLang="en-US" dirty="0"/>
          </a:p>
        </p:txBody>
      </p:sp>
      <p:sp>
        <p:nvSpPr>
          <p:cNvPr id="6" name="幻灯片编号占位符 5"/>
          <p:cNvSpPr>
            <a:spLocks noGrp="1"/>
          </p:cNvSpPr>
          <p:nvPr>
            <p:ph type="sldNum" sz="quarter" idx="12"/>
          </p:nvPr>
        </p:nvSpPr>
        <p:spPr/>
        <p:txBody>
          <a:bodyPr rtlCol="0"/>
          <a:lstStyle/>
          <a:p>
            <a:pPr rtl="0"/>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834563" y="434975"/>
            <a:ext cx="1168400" cy="5661025"/>
          </a:xfrm>
        </p:spPr>
        <p:txBody>
          <a:bodyPr vert="eaVert" rtlCol="0"/>
          <a:lstStyle/>
          <a:p>
            <a:pPr rtl="0"/>
            <a:r>
              <a:rPr lang="zh-CN" altLang="en-US" noProof="0" smtClean="0"/>
              <a:t>单击此处编辑母版标题样式</a:t>
            </a:r>
            <a:endParaRPr lang="zh-CN" altLang="en-US" noProof="0" dirty="0"/>
          </a:p>
        </p:txBody>
      </p:sp>
      <p:sp>
        <p:nvSpPr>
          <p:cNvPr id="3" name="竖排文字占位符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4" name="日期占位符 3"/>
          <p:cNvSpPr>
            <a:spLocks noGrp="1"/>
          </p:cNvSpPr>
          <p:nvPr>
            <p:ph type="dt" sz="half" idx="10"/>
          </p:nvPr>
        </p:nvSpPr>
        <p:spPr/>
        <p:txBody>
          <a:bodyPr rtlCol="0"/>
          <a:lstStyle>
            <a:lvl1pPr>
              <a:defRPr/>
            </a:lvl1pPr>
          </a:lstStyle>
          <a:p>
            <a:pPr algn="r"/>
            <a:fld id="{725A2101-3950-4606-B41E-FDCE757687B1}" type="datetime1">
              <a:rPr lang="zh-CN" altLang="en-US" smtClean="0"/>
              <a:pPr algn="r"/>
              <a:t>2017/11/20</a:t>
            </a:fld>
            <a:endParaRPr lang="zh-CN" altLang="en-US" dirty="0"/>
          </a:p>
        </p:txBody>
      </p:sp>
      <p:sp>
        <p:nvSpPr>
          <p:cNvPr id="6" name="幻灯片编号占位符 5"/>
          <p:cNvSpPr>
            <a:spLocks noGrp="1"/>
          </p:cNvSpPr>
          <p:nvPr>
            <p:ph type="sldNum" sz="quarter" idx="12"/>
          </p:nvPr>
        </p:nvSpPr>
        <p:spPr/>
        <p:txBody>
          <a:bodyPr rtlCol="0"/>
          <a:lstStyle/>
          <a:p>
            <a:pPr rtl="0"/>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
        <p:nvSpPr>
          <p:cNvPr id="3" name="内容占位符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4" name="日期占位符 3"/>
          <p:cNvSpPr>
            <a:spLocks noGrp="1"/>
          </p:cNvSpPr>
          <p:nvPr>
            <p:ph type="dt" sz="half" idx="10"/>
          </p:nvPr>
        </p:nvSpPr>
        <p:spPr/>
        <p:txBody>
          <a:bodyPr rtlCol="0"/>
          <a:lstStyle>
            <a:lvl1pPr>
              <a:defRPr/>
            </a:lvl1pPr>
          </a:lstStyle>
          <a:p>
            <a:pPr algn="r"/>
            <a:fld id="{136EEF00-7852-492B-9F7C-A93F9C94E0E3}" type="datetime1">
              <a:rPr lang="zh-CN" altLang="en-US" smtClean="0"/>
              <a:pPr algn="r"/>
              <a:t>2017/11/20</a:t>
            </a:fld>
            <a:endParaRPr lang="zh-CN" altLang="en-US" dirty="0"/>
          </a:p>
        </p:txBody>
      </p:sp>
      <p:sp>
        <p:nvSpPr>
          <p:cNvPr id="6" name="幻灯片编号占位符 5"/>
          <p:cNvSpPr>
            <a:spLocks noGrp="1"/>
          </p:cNvSpPr>
          <p:nvPr>
            <p:ph type="sldNum" sz="quarter" idx="12"/>
          </p:nvPr>
        </p:nvSpPr>
        <p:spPr/>
        <p:txBody>
          <a:bodyPr rtlCol="0"/>
          <a:lstStyle/>
          <a:p>
            <a:pPr rtl="0"/>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atin typeface="宋体" panose="02010600030101010101" pitchFamily="2" charset="-122"/>
                <a:ea typeface="宋体" panose="02010600030101010101" pitchFamily="2" charset="-122"/>
              </a:defRPr>
            </a:lvl1pPr>
          </a:lstStyle>
          <a:p>
            <a:pPr rtl="0"/>
            <a:r>
              <a:rPr lang="zh-CN" altLang="en-US" noProof="0" smtClean="0"/>
              <a:t>单击此处编辑母版标题样式</a:t>
            </a:r>
            <a:endParaRPr lang="zh-CN" altLang="en-US" noProof="0" dirty="0"/>
          </a:p>
        </p:txBody>
      </p:sp>
      <p:sp>
        <p:nvSpPr>
          <p:cNvPr id="3" name="文本占位符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latin typeface="宋体" panose="02010600030101010101" pitchFamily="2" charset="-122"/>
                <a:ea typeface="宋体" panose="02010600030101010101" pitchFamily="2" charset="-122"/>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zh-CN" altLang="en-US" noProof="0" smtClean="0"/>
              <a:t>编辑母版文本样式</a:t>
            </a:r>
          </a:p>
        </p:txBody>
      </p:sp>
      <p:sp>
        <p:nvSpPr>
          <p:cNvPr id="5" name="页脚占位符 4"/>
          <p:cNvSpPr>
            <a:spLocks noGrp="1"/>
          </p:cNvSpPr>
          <p:nvPr>
            <p:ph type="ftr" sz="quarter" idx="11"/>
          </p:nvPr>
        </p:nvSpPr>
        <p:spPr/>
        <p:txBody>
          <a:bodyPr rtlCol="0"/>
          <a:lstStyle>
            <a:lvl1pPr>
              <a:defRPr>
                <a:latin typeface="宋体" panose="02010600030101010101" pitchFamily="2" charset="-122"/>
                <a:ea typeface="宋体" panose="02010600030101010101" pitchFamily="2" charset="-122"/>
              </a:defRPr>
            </a:lvl1pPr>
          </a:lstStyle>
          <a:p>
            <a:endParaRPr lang="zh-CN" altLang="en-US" noProof="0" dirty="0"/>
          </a:p>
        </p:txBody>
      </p:sp>
      <p:sp>
        <p:nvSpPr>
          <p:cNvPr id="4" name="日期占位符 3"/>
          <p:cNvSpPr>
            <a:spLocks noGrp="1"/>
          </p:cNvSpPr>
          <p:nvPr>
            <p:ph type="dt" sz="half" idx="10"/>
          </p:nvPr>
        </p:nvSpPr>
        <p:spPr/>
        <p:txBody>
          <a:bodyPr rtlCol="0"/>
          <a:lstStyle>
            <a:lvl1pPr>
              <a:defRPr>
                <a:latin typeface="宋体" panose="02010600030101010101" pitchFamily="2" charset="-122"/>
                <a:ea typeface="宋体" panose="02010600030101010101" pitchFamily="2" charset="-122"/>
              </a:defRPr>
            </a:lvl1pPr>
          </a:lstStyle>
          <a:p>
            <a:pPr algn="r"/>
            <a:fld id="{74F69ACF-5484-4896-9CFC-73CC12BE9744}" type="datetime1">
              <a:rPr lang="zh-CN" altLang="en-US" smtClean="0"/>
              <a:pPr algn="r"/>
              <a:t>2017/11/20</a:t>
            </a:fld>
            <a:endParaRPr lang="zh-CN" altLang="en-US" dirty="0"/>
          </a:p>
        </p:txBody>
      </p:sp>
      <p:sp>
        <p:nvSpPr>
          <p:cNvPr id="6" name="幻灯片编号占位符 5"/>
          <p:cNvSpPr>
            <a:spLocks noGrp="1"/>
          </p:cNvSpPr>
          <p:nvPr>
            <p:ph type="sldNum" sz="quarter" idx="12"/>
          </p:nvPr>
        </p:nvSpPr>
        <p:spPr/>
        <p:txBody>
          <a:bodyPr rtlCol="0"/>
          <a:lstStyle>
            <a:lvl1pPr>
              <a:defRPr>
                <a:latin typeface="宋体" panose="02010600030101010101" pitchFamily="2" charset="-122"/>
                <a:ea typeface="宋体" panose="02010600030101010101" pitchFamily="2" charset="-122"/>
              </a:defRPr>
            </a:lvl1pPr>
          </a:lstStyle>
          <a:p>
            <a:fld id="{DF28FB93-0A08-4E7D-8E63-9EFA29F1E093}" type="slidenum">
              <a:rPr lang="en-US" altLang="zh-CN" noProof="0" smtClean="0"/>
              <a:pPr/>
              <a:t>‹#›</a:t>
            </a:fld>
            <a:endParaRPr lang="zh-CN" altLang="en-US" noProof="0" dirty="0"/>
          </a:p>
        </p:txBody>
      </p:sp>
      <p:grpSp>
        <p:nvGrpSpPr>
          <p:cNvPr id="13" name="组 12"/>
          <p:cNvGrpSpPr/>
          <p:nvPr/>
        </p:nvGrpSpPr>
        <p:grpSpPr>
          <a:xfrm>
            <a:off x="3273781" y="3475736"/>
            <a:ext cx="5641265" cy="54864"/>
            <a:chOff x="2455975" y="2588441"/>
            <a:chExt cx="4232051" cy="41148"/>
          </a:xfrm>
        </p:grpSpPr>
        <p:sp>
          <p:nvSpPr>
            <p:cNvPr id="14" name="椭圆形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sp>
          <p:nvSpPr>
            <p:cNvPr id="15" name="椭圆形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宋体" panose="02010600030101010101" pitchFamily="2" charset="-122"/>
                <a:ea typeface="宋体" panose="02010600030101010101" pitchFamily="2" charset="-122"/>
                <a:cs typeface="+mn-cs"/>
              </a:endParaRPr>
            </a:p>
          </p:txBody>
        </p:sp>
        <p:grpSp>
          <p:nvGrpSpPr>
            <p:cNvPr id="16" name="组 15"/>
            <p:cNvGrpSpPr/>
            <p:nvPr/>
          </p:nvGrpSpPr>
          <p:grpSpPr>
            <a:xfrm>
              <a:off x="2563229" y="2594391"/>
              <a:ext cx="4023360" cy="29249"/>
              <a:chOff x="2550323" y="3458731"/>
              <a:chExt cx="4023360" cy="38998"/>
            </a:xfrm>
          </p:grpSpPr>
          <p:cxnSp>
            <p:nvCxnSpPr>
              <p:cNvPr id="17" name="直接连接符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直接连接符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
        <p:nvSpPr>
          <p:cNvPr id="3" name="内容占位符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内容占位符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5" name="日期占位符 4"/>
          <p:cNvSpPr>
            <a:spLocks noGrp="1"/>
          </p:cNvSpPr>
          <p:nvPr>
            <p:ph type="dt" sz="half" idx="10"/>
          </p:nvPr>
        </p:nvSpPr>
        <p:spPr/>
        <p:txBody>
          <a:bodyPr rtlCol="0"/>
          <a:lstStyle>
            <a:lvl1pPr>
              <a:defRPr/>
            </a:lvl1pPr>
          </a:lstStyle>
          <a:p>
            <a:pPr algn="r"/>
            <a:fld id="{0A4C5C08-6871-4DC6-A91F-BD1321E6FA12}" type="datetime1">
              <a:rPr lang="zh-CN" altLang="en-US" smtClean="0"/>
              <a:pPr algn="r"/>
              <a:t>2017/11/20</a:t>
            </a:fld>
            <a:endParaRPr lang="zh-CN" altLang="en-US" dirty="0"/>
          </a:p>
        </p:txBody>
      </p:sp>
      <p:sp>
        <p:nvSpPr>
          <p:cNvPr id="7" name="幻灯片编号占位符 6"/>
          <p:cNvSpPr>
            <a:spLocks noGrp="1"/>
          </p:cNvSpPr>
          <p:nvPr>
            <p:ph type="sldNum" sz="quarter" idx="12"/>
          </p:nvPr>
        </p:nvSpPr>
        <p:spPr/>
        <p:txBody>
          <a:bodyPr rtlCol="0"/>
          <a:lstStyle/>
          <a:p>
            <a:pPr rtl="0"/>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lgn="l" rtl="0">
              <a:defRPr/>
            </a:lvl1pPr>
          </a:lstStyle>
          <a:p>
            <a:pPr rtl="0"/>
            <a:r>
              <a:rPr lang="zh-CN" altLang="en-US" noProof="0" smtClean="0"/>
              <a:t>单击此处编辑母版标题样式</a:t>
            </a:r>
            <a:endParaRPr lang="zh-CN" altLang="en-US" noProof="0" dirty="0"/>
          </a:p>
        </p:txBody>
      </p:sp>
      <p:sp>
        <p:nvSpPr>
          <p:cNvPr id="3" name="文本占位符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smtClean="0"/>
              <a:t>编辑母版文本样式</a:t>
            </a:r>
          </a:p>
        </p:txBody>
      </p:sp>
      <p:sp>
        <p:nvSpPr>
          <p:cNvPr id="4" name="内容占位符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5" name="文本占位符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smtClean="0"/>
              <a:t>编辑母版文本样式</a:t>
            </a:r>
          </a:p>
        </p:txBody>
      </p:sp>
      <p:sp>
        <p:nvSpPr>
          <p:cNvPr id="6" name="内容占位符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8" name="页脚占位符 7"/>
          <p:cNvSpPr>
            <a:spLocks noGrp="1"/>
          </p:cNvSpPr>
          <p:nvPr>
            <p:ph type="ftr" sz="quarter" idx="11"/>
          </p:nvPr>
        </p:nvSpPr>
        <p:spPr/>
        <p:txBody>
          <a:bodyPr rtlCol="0"/>
          <a:lstStyle/>
          <a:p>
            <a:pPr rtl="0"/>
            <a:endParaRPr lang="zh-CN" altLang="en-US" noProof="0" dirty="0"/>
          </a:p>
        </p:txBody>
      </p:sp>
      <p:sp>
        <p:nvSpPr>
          <p:cNvPr id="7" name="日期占位符 6"/>
          <p:cNvSpPr>
            <a:spLocks noGrp="1"/>
          </p:cNvSpPr>
          <p:nvPr>
            <p:ph type="dt" sz="half" idx="10"/>
          </p:nvPr>
        </p:nvSpPr>
        <p:spPr/>
        <p:txBody>
          <a:bodyPr rtlCol="0"/>
          <a:lstStyle>
            <a:lvl1pPr>
              <a:defRPr/>
            </a:lvl1pPr>
          </a:lstStyle>
          <a:p>
            <a:pPr algn="r"/>
            <a:fld id="{9BD19F14-F59C-4194-8CEF-5C7191AC63CD}" type="datetime1">
              <a:rPr lang="zh-CN" altLang="en-US" smtClean="0"/>
              <a:pPr algn="r"/>
              <a:t>2017/11/20</a:t>
            </a:fld>
            <a:endParaRPr lang="zh-CN" altLang="en-US" dirty="0"/>
          </a:p>
        </p:txBody>
      </p:sp>
      <p:sp>
        <p:nvSpPr>
          <p:cNvPr id="9" name="幻灯片编号占位符 8"/>
          <p:cNvSpPr>
            <a:spLocks noGrp="1"/>
          </p:cNvSpPr>
          <p:nvPr>
            <p:ph type="sldNum" sz="quarter" idx="12"/>
          </p:nvPr>
        </p:nvSpPr>
        <p:spPr/>
        <p:txBody>
          <a:bodyPr rtlCol="0"/>
          <a:lstStyle/>
          <a:p>
            <a:pPr rtl="0"/>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3" name="日期占位符 2"/>
          <p:cNvSpPr>
            <a:spLocks noGrp="1"/>
          </p:cNvSpPr>
          <p:nvPr>
            <p:ph type="dt" sz="half" idx="10"/>
          </p:nvPr>
        </p:nvSpPr>
        <p:spPr/>
        <p:txBody>
          <a:bodyPr rtlCol="0"/>
          <a:lstStyle>
            <a:lvl1pPr>
              <a:defRPr/>
            </a:lvl1pPr>
          </a:lstStyle>
          <a:p>
            <a:pPr algn="r"/>
            <a:fld id="{1D11612B-BD45-4382-B8C1-B38B3B777863}" type="datetime1">
              <a:rPr lang="zh-CN" altLang="en-US" smtClean="0"/>
              <a:pPr algn="r"/>
              <a:t>2017/11/20</a:t>
            </a:fld>
            <a:endParaRPr lang="zh-CN" altLang="en-US" dirty="0"/>
          </a:p>
        </p:txBody>
      </p:sp>
      <p:sp>
        <p:nvSpPr>
          <p:cNvPr id="5" name="幻灯片编号占位符 4"/>
          <p:cNvSpPr>
            <a:spLocks noGrp="1"/>
          </p:cNvSpPr>
          <p:nvPr>
            <p:ph type="sldNum" sz="quarter" idx="12"/>
          </p:nvPr>
        </p:nvSpPr>
        <p:spPr/>
        <p:txBody>
          <a:bodyPr rtlCol="0"/>
          <a:lstStyle/>
          <a:p>
            <a:pPr rtl="0"/>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rtlCol="0"/>
          <a:lstStyle/>
          <a:p>
            <a:pPr rtl="0"/>
            <a:endParaRPr lang="zh-CN" altLang="en-US" noProof="0" dirty="0"/>
          </a:p>
        </p:txBody>
      </p:sp>
      <p:sp>
        <p:nvSpPr>
          <p:cNvPr id="2" name="日期占位符 1"/>
          <p:cNvSpPr>
            <a:spLocks noGrp="1"/>
          </p:cNvSpPr>
          <p:nvPr>
            <p:ph type="dt" sz="half" idx="10"/>
          </p:nvPr>
        </p:nvSpPr>
        <p:spPr/>
        <p:txBody>
          <a:bodyPr rtlCol="0"/>
          <a:lstStyle/>
          <a:p>
            <a:pPr algn="r"/>
            <a:fld id="{E4E2C495-1D31-4F49-8A74-5F5E8C7D7DA9}" type="datetime1">
              <a:rPr lang="zh-CN" altLang="en-US" smtClean="0"/>
              <a:pPr algn="r"/>
              <a:t>2017/11/20</a:t>
            </a:fld>
            <a:endParaRPr lang="zh-CN" altLang="en-US" noProof="0" dirty="0"/>
          </a:p>
        </p:txBody>
      </p:sp>
      <p:sp>
        <p:nvSpPr>
          <p:cNvPr id="4" name="幻灯片编号占位符 3"/>
          <p:cNvSpPr>
            <a:spLocks noGrp="1"/>
          </p:cNvSpPr>
          <p:nvPr>
            <p:ph type="sldNum" sz="quarter" idx="12"/>
          </p:nvPr>
        </p:nvSpPr>
        <p:spPr/>
        <p:txBody>
          <a:bodyPr rtlCol="0"/>
          <a:lstStyle/>
          <a:p>
            <a:pPr rtl="0"/>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chor="b">
            <a:normAutofit/>
          </a:bodyPr>
          <a:lstStyle>
            <a:lvl1pPr algn="l" rtl="0">
              <a:defRPr sz="3200" b="0"/>
            </a:lvl1pPr>
          </a:lstStyle>
          <a:p>
            <a:pPr rtl="0"/>
            <a:r>
              <a:rPr lang="zh-CN" altLang="en-US" noProof="0" smtClean="0"/>
              <a:t>单击此处编辑母版标题样式</a:t>
            </a:r>
            <a:endParaRPr lang="zh-CN" altLang="en-US" noProof="0" dirty="0"/>
          </a:p>
        </p:txBody>
      </p:sp>
      <p:sp>
        <p:nvSpPr>
          <p:cNvPr id="3" name="内容占位符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文本占位符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CN" altLang="en-US" noProof="0" smtClean="0"/>
              <a:t>编辑母版文本样式</a:t>
            </a:r>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5" name="日期占位符 4"/>
          <p:cNvSpPr>
            <a:spLocks noGrp="1"/>
          </p:cNvSpPr>
          <p:nvPr>
            <p:ph type="dt" sz="half" idx="10"/>
          </p:nvPr>
        </p:nvSpPr>
        <p:spPr/>
        <p:txBody>
          <a:bodyPr rtlCol="0"/>
          <a:lstStyle>
            <a:lvl1pPr>
              <a:defRPr/>
            </a:lvl1pPr>
          </a:lstStyle>
          <a:p>
            <a:pPr algn="r"/>
            <a:fld id="{2ABD3A94-18AE-4B25-AC67-33E855066C34}" type="datetime1">
              <a:rPr lang="zh-CN" altLang="en-US" smtClean="0"/>
              <a:pPr algn="r"/>
              <a:t>2017/11/20</a:t>
            </a:fld>
            <a:endParaRPr lang="zh-CN" altLang="en-US" dirty="0"/>
          </a:p>
        </p:txBody>
      </p:sp>
      <p:sp>
        <p:nvSpPr>
          <p:cNvPr id="7" name="幻灯片编号占位符 6"/>
          <p:cNvSpPr>
            <a:spLocks noGrp="1"/>
          </p:cNvSpPr>
          <p:nvPr>
            <p:ph type="sldNum" sz="quarter" idx="12"/>
          </p:nvPr>
        </p:nvSpPr>
        <p:spPr/>
        <p:txBody>
          <a:bodyPr rtlCol="0"/>
          <a:lstStyle/>
          <a:p>
            <a:pPr rtl="0"/>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chor="b">
            <a:normAutofit/>
          </a:bodyPr>
          <a:lstStyle>
            <a:lvl1pPr algn="l" rtl="0">
              <a:defRPr sz="3200" b="0">
                <a:latin typeface="宋体" panose="02010600030101010101" pitchFamily="2" charset="-122"/>
                <a:ea typeface="宋体" panose="02010600030101010101" pitchFamily="2" charset="-122"/>
              </a:defRPr>
            </a:lvl1pPr>
          </a:lstStyle>
          <a:p>
            <a:pPr rtl="0"/>
            <a:r>
              <a:rPr lang="zh-CN" altLang="en-US" noProof="0" smtClean="0"/>
              <a:t>单击此处编辑母版标题样式</a:t>
            </a:r>
            <a:endParaRPr lang="zh-CN" altLang="en-US" noProof="0" dirty="0"/>
          </a:p>
        </p:txBody>
      </p:sp>
      <p:sp>
        <p:nvSpPr>
          <p:cNvPr id="8" name="矩形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宋体" panose="02010600030101010101" pitchFamily="2" charset="-122"/>
              <a:ea typeface="宋体" panose="02010600030101010101" pitchFamily="2" charset="-122"/>
            </a:endParaRPr>
          </a:p>
        </p:txBody>
      </p:sp>
      <p:sp>
        <p:nvSpPr>
          <p:cNvPr id="3" name="图片占位符 2" descr="为添加图像预留的空占位符。单击占位符，选择要添加的图像。"/>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atin typeface="宋体" panose="02010600030101010101" pitchFamily="2" charset="-122"/>
                <a:ea typeface="宋体" panose="02010600030101010101" pitchFamily="2" charset="-122"/>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CN" altLang="en-US" noProof="0" smtClean="0"/>
              <a:t>单击图标添加图片</a:t>
            </a:r>
            <a:endParaRPr lang="zh-CN" altLang="en-US" noProof="0" dirty="0"/>
          </a:p>
        </p:txBody>
      </p:sp>
      <p:sp>
        <p:nvSpPr>
          <p:cNvPr id="4" name="文本占位符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atin typeface="宋体" panose="02010600030101010101" pitchFamily="2" charset="-122"/>
                <a:ea typeface="宋体" panose="02010600030101010101" pitchFamily="2" charset="-122"/>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CN" altLang="en-US" noProof="0" smtClean="0"/>
              <a:t>编辑母版文本样式</a:t>
            </a:r>
          </a:p>
        </p:txBody>
      </p:sp>
      <p:sp>
        <p:nvSpPr>
          <p:cNvPr id="6" name="页脚占位符 5"/>
          <p:cNvSpPr>
            <a:spLocks noGrp="1"/>
          </p:cNvSpPr>
          <p:nvPr>
            <p:ph type="ftr" sz="quarter" idx="11"/>
          </p:nvPr>
        </p:nvSpPr>
        <p:spPr/>
        <p:txBody>
          <a:bodyPr rtlCol="0"/>
          <a:lstStyle>
            <a:lvl1pPr>
              <a:defRPr>
                <a:latin typeface="宋体" panose="02010600030101010101" pitchFamily="2" charset="-122"/>
                <a:ea typeface="宋体" panose="02010600030101010101" pitchFamily="2" charset="-122"/>
              </a:defRPr>
            </a:lvl1pPr>
          </a:lstStyle>
          <a:p>
            <a:endParaRPr lang="zh-CN" altLang="en-US" noProof="0" dirty="0"/>
          </a:p>
        </p:txBody>
      </p:sp>
      <p:sp>
        <p:nvSpPr>
          <p:cNvPr id="5" name="日期占位符 4"/>
          <p:cNvSpPr>
            <a:spLocks noGrp="1"/>
          </p:cNvSpPr>
          <p:nvPr>
            <p:ph type="dt" sz="half" idx="10"/>
          </p:nvPr>
        </p:nvSpPr>
        <p:spPr/>
        <p:txBody>
          <a:bodyPr rtlCol="0"/>
          <a:lstStyle>
            <a:lvl1pPr>
              <a:defRPr>
                <a:latin typeface="宋体" panose="02010600030101010101" pitchFamily="2" charset="-122"/>
                <a:ea typeface="宋体" panose="02010600030101010101" pitchFamily="2" charset="-122"/>
              </a:defRPr>
            </a:lvl1pPr>
          </a:lstStyle>
          <a:p>
            <a:pPr algn="r"/>
            <a:fld id="{DDE5DAC6-90F1-49CD-81AF-C936A1088559}" type="datetime1">
              <a:rPr lang="zh-CN" altLang="en-US" smtClean="0"/>
              <a:pPr algn="r"/>
              <a:t>2017/11/20</a:t>
            </a:fld>
            <a:endParaRPr lang="zh-CN" altLang="en-US" dirty="0"/>
          </a:p>
        </p:txBody>
      </p:sp>
      <p:sp>
        <p:nvSpPr>
          <p:cNvPr id="7" name="幻灯片编号占位符 6"/>
          <p:cNvSpPr>
            <a:spLocks noGrp="1"/>
          </p:cNvSpPr>
          <p:nvPr>
            <p:ph type="sldNum" sz="quarter" idx="12"/>
          </p:nvPr>
        </p:nvSpPr>
        <p:spPr/>
        <p:txBody>
          <a:bodyPr rtlCol="0"/>
          <a:lstStyle>
            <a:lvl1pPr>
              <a:defRPr>
                <a:latin typeface="宋体" panose="02010600030101010101" pitchFamily="2" charset="-122"/>
                <a:ea typeface="宋体" panose="02010600030101010101" pitchFamily="2" charset="-122"/>
              </a:defRPr>
            </a:lvl1pPr>
          </a:lstStyle>
          <a:p>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zh-CN" altLang="en-US" sz="2400" noProof="0" dirty="0">
              <a:latin typeface="宋体" panose="02010600030101010101" pitchFamily="2" charset="-122"/>
              <a:ea typeface="宋体" panose="02010600030101010101" pitchFamily="2" charset="-122"/>
            </a:endParaRPr>
          </a:p>
        </p:txBody>
      </p:sp>
      <p:sp>
        <p:nvSpPr>
          <p:cNvPr id="8" name="圆角矩形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宋体" panose="02010600030101010101" pitchFamily="2" charset="-122"/>
              <a:ea typeface="宋体" panose="02010600030101010101" pitchFamily="2" charset="-122"/>
            </a:endParaRPr>
          </a:p>
        </p:txBody>
      </p:sp>
      <p:sp>
        <p:nvSpPr>
          <p:cNvPr id="2" name="标题占位符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5" name="页脚占位符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latin typeface="宋体" panose="02010600030101010101" pitchFamily="2" charset="-122"/>
                <a:ea typeface="宋体" panose="02010600030101010101" pitchFamily="2" charset="-122"/>
              </a:defRPr>
            </a:lvl1pPr>
          </a:lstStyle>
          <a:p>
            <a:endParaRPr lang="zh-CN" altLang="en-US" noProof="0" dirty="0"/>
          </a:p>
        </p:txBody>
      </p:sp>
      <p:sp>
        <p:nvSpPr>
          <p:cNvPr id="4" name="日期占位符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latin typeface="宋体" panose="02010600030101010101" pitchFamily="2" charset="-122"/>
                <a:ea typeface="宋体" panose="02010600030101010101" pitchFamily="2" charset="-122"/>
              </a:defRPr>
            </a:lvl1pPr>
          </a:lstStyle>
          <a:p>
            <a:pPr algn="r"/>
            <a:fld id="{E4E2C495-1D31-4F49-8A74-5F5E8C7D7DA9}" type="datetime1">
              <a:rPr lang="zh-CN" altLang="en-US" smtClean="0"/>
              <a:pPr algn="r"/>
              <a:t>2017/11/20</a:t>
            </a:fld>
            <a:endParaRPr lang="zh-CN" altLang="en-US" dirty="0"/>
          </a:p>
        </p:txBody>
      </p:sp>
      <p:sp>
        <p:nvSpPr>
          <p:cNvPr id="6" name="幻灯片编号占位符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latin typeface="宋体" panose="02010600030101010101" pitchFamily="2" charset="-122"/>
                <a:ea typeface="宋体" panose="02010600030101010101" pitchFamily="2" charset="-122"/>
              </a:defRPr>
            </a:lvl1pPr>
          </a:lstStyle>
          <a:p>
            <a:fld id="{DF28FB93-0A08-4E7D-8E63-9EFA29F1E093}" type="slidenum">
              <a:rPr lang="en-US" altLang="zh-CN" noProof="0" smtClean="0"/>
              <a:pPr/>
              <a:t>‹#›</a:t>
            </a:fld>
            <a:endParaRPr lang="zh-CN" altLang="en-US" noProof="0"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宋体" panose="02010600030101010101" pitchFamily="2" charset="-122"/>
          <a:ea typeface="宋体" panose="02010600030101010101" pitchFamily="2" charset="-122"/>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宋体" panose="02010600030101010101" pitchFamily="2" charset="-122"/>
          <a:ea typeface="宋体" panose="02010600030101010101" pitchFamily="2" charset="-122"/>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宋体" panose="02010600030101010101" pitchFamily="2" charset="-122"/>
          <a:ea typeface="宋体" panose="02010600030101010101" pitchFamily="2" charset="-122"/>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宋体" panose="02010600030101010101" pitchFamily="2" charset="-122"/>
          <a:ea typeface="宋体" panose="02010600030101010101" pitchFamily="2" charset="-122"/>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宋体" panose="02010600030101010101" pitchFamily="2" charset="-122"/>
          <a:ea typeface="宋体" panose="02010600030101010101" pitchFamily="2" charset="-122"/>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宋体" panose="02010600030101010101" pitchFamily="2" charset="-122"/>
          <a:ea typeface="宋体" panose="02010600030101010101" pitchFamily="2" charset="-122"/>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rtlCol="0">
            <a:normAutofit fontScale="90000"/>
          </a:bodyPr>
          <a:lstStyle/>
          <a:p>
            <a:pPr rtl="0"/>
            <a:r>
              <a:rPr lang="en-US" altLang="zh-CN" dirty="0">
                <a:latin typeface="Salesforce Sans"/>
                <a:sym typeface="Salesforce Sans"/>
              </a:rPr>
              <a:t/>
            </a:r>
            <a:br>
              <a:rPr lang="en-US" altLang="zh-CN" dirty="0">
                <a:latin typeface="Salesforce Sans"/>
                <a:sym typeface="Salesforce Sans"/>
              </a:rPr>
            </a:br>
            <a:r>
              <a:rPr lang="zh-CN" altLang="en-US" sz="4900" b="1" dirty="0">
                <a:latin typeface="Salesforce Sans"/>
                <a:sym typeface="Salesforce Sans"/>
              </a:rPr>
              <a:t>坚定</a:t>
            </a:r>
            <a:r>
              <a:rPr lang="zh-CN" altLang="en-US" sz="4900" b="1" dirty="0" smtClean="0">
                <a:latin typeface="Salesforce Sans"/>
                <a:sym typeface="Salesforce Sans"/>
              </a:rPr>
              <a:t>信心，</a:t>
            </a:r>
            <a:r>
              <a:rPr lang="zh-CN" altLang="en-US" sz="4900" b="1" smtClean="0">
                <a:latin typeface="Salesforce Sans"/>
                <a:sym typeface="Salesforce Sans"/>
              </a:rPr>
              <a:t>自信</a:t>
            </a:r>
            <a:r>
              <a:rPr lang="zh-CN" altLang="en-US" sz="4900" b="1" smtClean="0">
                <a:latin typeface="Salesforce Sans"/>
                <a:sym typeface="Salesforce Sans"/>
              </a:rPr>
              <a:t>前行</a:t>
            </a:r>
            <a:r>
              <a:rPr lang="en-US" altLang="zh-CN" dirty="0" smtClean="0">
                <a:latin typeface="Salesforce Sans"/>
                <a:sym typeface="Salesforce Sans"/>
              </a:rPr>
              <a:t/>
            </a:r>
            <a:br>
              <a:rPr lang="en-US" altLang="zh-CN" dirty="0" smtClean="0">
                <a:latin typeface="Salesforce Sans"/>
                <a:sym typeface="Salesforce Sans"/>
              </a:rPr>
            </a:br>
            <a:r>
              <a:rPr lang="en-US" altLang="zh-CN" dirty="0" smtClean="0">
                <a:latin typeface="Salesforce Sans"/>
                <a:sym typeface="Salesforce Sans"/>
              </a:rPr>
              <a:t>——</a:t>
            </a:r>
            <a:r>
              <a:rPr lang="zh-CN" altLang="en-US" dirty="0" smtClean="0">
                <a:latin typeface="Salesforce Sans"/>
                <a:sym typeface="Salesforce Sans"/>
              </a:rPr>
              <a:t>学习十九大精神心得体会</a:t>
            </a:r>
            <a:endParaRPr lang="zh-CN" altLang="en-US" dirty="0">
              <a:latin typeface="Salesforce Sans"/>
              <a:ea typeface="宋体" panose="02010600030101010101" pitchFamily="2" charset="-122"/>
              <a:sym typeface="Salesforce Sans"/>
            </a:endParaRPr>
          </a:p>
        </p:txBody>
      </p:sp>
      <p:sp>
        <p:nvSpPr>
          <p:cNvPr id="3" name="副标题 2"/>
          <p:cNvSpPr>
            <a:spLocks noGrp="1"/>
          </p:cNvSpPr>
          <p:nvPr>
            <p:ph type="subTitle" idx="1"/>
          </p:nvPr>
        </p:nvSpPr>
        <p:spPr/>
        <p:txBody>
          <a:bodyPr rtlCol="0"/>
          <a:lstStyle/>
          <a:p>
            <a:pPr algn="r" rtl="0"/>
            <a:endParaRPr lang="en-US" altLang="zh-CN" dirty="0" smtClean="0">
              <a:latin typeface="Salesforce Sans"/>
              <a:sym typeface="Salesforce Sans"/>
            </a:endParaRPr>
          </a:p>
          <a:p>
            <a:pPr algn="r" rtl="0"/>
            <a:r>
              <a:rPr lang="en-US" altLang="zh-CN" dirty="0" smtClean="0">
                <a:latin typeface="Salesforce Sans"/>
                <a:sym typeface="Salesforce Sans"/>
              </a:rPr>
              <a:t>2014</a:t>
            </a:r>
            <a:r>
              <a:rPr lang="zh-CN" altLang="en-US" dirty="0" smtClean="0">
                <a:latin typeface="Salesforce Sans"/>
                <a:sym typeface="Salesforce Sans"/>
              </a:rPr>
              <a:t>级人文萃英班</a:t>
            </a:r>
            <a:endParaRPr lang="en-US" altLang="zh-CN" dirty="0" smtClean="0">
              <a:latin typeface="Salesforce Sans"/>
              <a:sym typeface="Salesforce Sans"/>
            </a:endParaRPr>
          </a:p>
          <a:p>
            <a:pPr algn="r" rtl="0"/>
            <a:r>
              <a:rPr lang="zh-CN" altLang="en-US" dirty="0" smtClean="0">
                <a:latin typeface="Salesforce Sans"/>
                <a:sym typeface="Salesforce Sans"/>
              </a:rPr>
              <a:t>郑泽宇</a:t>
            </a:r>
            <a:endParaRPr lang="zh-CN" altLang="en-US" dirty="0">
              <a:latin typeface="Salesforce Sans"/>
              <a:ea typeface="宋体" panose="02010600030101010101" pitchFamily="2" charset="-122"/>
              <a:sym typeface="Salesforce Sans"/>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smtClean="0"/>
              <a:t>谢谢大家</a:t>
            </a:r>
            <a:endParaRPr lang="zh-CN" altLang="en-US" dirty="0"/>
          </a:p>
        </p:txBody>
      </p:sp>
    </p:spTree>
    <p:extLst>
      <p:ext uri="{BB962C8B-B14F-4D97-AF65-F5344CB8AC3E}">
        <p14:creationId xmlns:p14="http://schemas.microsoft.com/office/powerpoint/2010/main" val="294895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772" y="361056"/>
            <a:ext cx="4248472" cy="5676456"/>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244" y="404664"/>
            <a:ext cx="4083918" cy="544522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6660" y="1628800"/>
            <a:ext cx="3482581" cy="4653136"/>
          </a:xfrm>
          <a:prstGeom prst="rect">
            <a:avLst/>
          </a:prstGeom>
        </p:spPr>
      </p:pic>
    </p:spTree>
    <p:extLst>
      <p:ext uri="{BB962C8B-B14F-4D97-AF65-F5344CB8AC3E}">
        <p14:creationId xmlns:p14="http://schemas.microsoft.com/office/powerpoint/2010/main" val="228159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a:t>
            </a:r>
            <a:r>
              <a:rPr lang="zh-CN" altLang="en-US" dirty="0" smtClean="0"/>
              <a:t>国有土地上房屋征收与补偿条例</a:t>
            </a:r>
            <a:r>
              <a:rPr lang="en-US" altLang="zh-CN" dirty="0" smtClean="0"/>
              <a:t>》</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b="1" dirty="0"/>
              <a:t>货币补偿</a:t>
            </a:r>
            <a:r>
              <a:rPr lang="en-US" altLang="zh-CN" b="1" dirty="0"/>
              <a:t>/</a:t>
            </a:r>
            <a:r>
              <a:rPr lang="zh-CN" altLang="en-US" b="1" dirty="0"/>
              <a:t>房屋产权调换</a:t>
            </a:r>
            <a:endParaRPr lang="en-US" altLang="zh-CN" b="1" dirty="0" smtClean="0"/>
          </a:p>
          <a:p>
            <a:r>
              <a:rPr lang="zh-CN" altLang="en-US" dirty="0" smtClean="0"/>
              <a:t>房屋</a:t>
            </a:r>
            <a:r>
              <a:rPr lang="zh-CN" altLang="en-US" dirty="0"/>
              <a:t>拆迁补偿计算标准</a:t>
            </a:r>
          </a:p>
          <a:p>
            <a:pPr marL="0" indent="0">
              <a:buNone/>
            </a:pPr>
            <a:r>
              <a:rPr lang="en-US" altLang="zh-CN" dirty="0"/>
              <a:t>(1)</a:t>
            </a:r>
            <a:r>
              <a:rPr lang="zh-CN" altLang="en-US" dirty="0"/>
              <a:t>房屋拆迁货币补偿</a:t>
            </a:r>
            <a:r>
              <a:rPr lang="en-US" altLang="zh-CN" dirty="0"/>
              <a:t>=</a:t>
            </a:r>
            <a:r>
              <a:rPr lang="zh-CN" altLang="en-US" dirty="0"/>
              <a:t>合法拥有房产评估价格</a:t>
            </a:r>
            <a:r>
              <a:rPr lang="en-US" altLang="zh-CN" dirty="0"/>
              <a:t>+</a:t>
            </a:r>
            <a:r>
              <a:rPr lang="zh-CN" altLang="en-US" dirty="0"/>
              <a:t>房屋装修装饰商定补偿金额</a:t>
            </a:r>
            <a:r>
              <a:rPr lang="en-US" altLang="zh-CN" dirty="0"/>
              <a:t>(</a:t>
            </a:r>
            <a:r>
              <a:rPr lang="zh-CN" altLang="en-US" dirty="0"/>
              <a:t>或经评估确定的房屋装修装饰补偿金额</a:t>
            </a:r>
            <a:r>
              <a:rPr lang="en-US" altLang="zh-CN" dirty="0"/>
              <a:t>)</a:t>
            </a:r>
          </a:p>
          <a:p>
            <a:pPr marL="0" indent="0">
              <a:buNone/>
            </a:pPr>
            <a:r>
              <a:rPr lang="en-US" altLang="zh-CN" dirty="0"/>
              <a:t>(2)</a:t>
            </a:r>
            <a:r>
              <a:rPr lang="zh-CN" altLang="en-US" dirty="0"/>
              <a:t>房屋拆迁补偿差价</a:t>
            </a:r>
            <a:r>
              <a:rPr lang="en-US" altLang="zh-CN" dirty="0"/>
              <a:t>=</a:t>
            </a:r>
            <a:r>
              <a:rPr lang="zh-CN" altLang="en-US" dirty="0"/>
              <a:t>合法拥有房产评估价格</a:t>
            </a:r>
            <a:r>
              <a:rPr lang="en-US" altLang="zh-CN" dirty="0"/>
              <a:t>+</a:t>
            </a:r>
            <a:r>
              <a:rPr lang="zh-CN" altLang="en-US" dirty="0"/>
              <a:t>房屋装修装饰商定补偿金额或经评估确定的房屋装修装饰补偿金额</a:t>
            </a:r>
            <a:r>
              <a:rPr lang="en-US" altLang="zh-CN" dirty="0"/>
              <a:t>)-</a:t>
            </a:r>
            <a:r>
              <a:rPr lang="zh-CN" altLang="en-US" dirty="0"/>
              <a:t>被拆迁人获得调换产权的房屋的评估价格</a:t>
            </a:r>
          </a:p>
          <a:p>
            <a:pPr marL="0" indent="0">
              <a:buNone/>
            </a:pPr>
            <a:r>
              <a:rPr lang="en-US" altLang="zh-CN" dirty="0"/>
              <a:t>(</a:t>
            </a:r>
            <a:r>
              <a:rPr lang="zh-CN" altLang="en-US" dirty="0"/>
              <a:t>二</a:t>
            </a:r>
            <a:r>
              <a:rPr lang="en-US" altLang="zh-CN" dirty="0"/>
              <a:t>)</a:t>
            </a:r>
            <a:r>
              <a:rPr lang="zh-CN" altLang="en-US" dirty="0"/>
              <a:t>房屋拆迁安置费计算标准</a:t>
            </a:r>
          </a:p>
          <a:p>
            <a:r>
              <a:rPr lang="en-US" altLang="zh-CN" dirty="0"/>
              <a:t>(</a:t>
            </a:r>
            <a:r>
              <a:rPr lang="zh-CN" altLang="en-US" dirty="0"/>
              <a:t>被拆迁人或承租人</a:t>
            </a:r>
            <a:r>
              <a:rPr lang="en-US" altLang="zh-CN" dirty="0"/>
              <a:t>)</a:t>
            </a:r>
            <a:r>
              <a:rPr lang="zh-CN" altLang="en-US" dirty="0"/>
              <a:t>房屋拆迁安置费</a:t>
            </a:r>
            <a:r>
              <a:rPr lang="en-US" altLang="zh-CN" dirty="0"/>
              <a:t>=</a:t>
            </a:r>
            <a:r>
              <a:rPr lang="zh-CN" altLang="en-US" dirty="0"/>
              <a:t>搬迁补助费</a:t>
            </a:r>
            <a:r>
              <a:rPr lang="en-US" altLang="zh-CN" dirty="0"/>
              <a:t>+</a:t>
            </a:r>
            <a:r>
              <a:rPr lang="zh-CN" altLang="en-US" dirty="0"/>
              <a:t>没有提供周转房情况下的临时安置补助费</a:t>
            </a:r>
            <a:r>
              <a:rPr lang="en-US" altLang="zh-CN" dirty="0"/>
              <a:t>+</a:t>
            </a:r>
            <a:r>
              <a:rPr lang="zh-CN" altLang="en-US" dirty="0"/>
              <a:t>超过过渡期限的临时安置补助费</a:t>
            </a:r>
            <a:r>
              <a:rPr lang="en-US" altLang="zh-CN" dirty="0"/>
              <a:t>+</a:t>
            </a:r>
            <a:r>
              <a:rPr lang="zh-CN" altLang="en-US" dirty="0"/>
              <a:t>非住宅房屋因停产、停业造成的损失赔偿费</a:t>
            </a:r>
          </a:p>
        </p:txBody>
      </p:sp>
    </p:spTree>
    <p:extLst>
      <p:ext uri="{BB962C8B-B14F-4D97-AF65-F5344CB8AC3E}">
        <p14:creationId xmlns:p14="http://schemas.microsoft.com/office/powerpoint/2010/main" val="149385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改革发展中不平凡的五年</a:t>
            </a:r>
            <a:endParaRPr lang="zh-CN" altLang="en-US" dirty="0"/>
          </a:p>
        </p:txBody>
      </p:sp>
      <p:sp>
        <p:nvSpPr>
          <p:cNvPr id="3" name="内容占位符 2"/>
          <p:cNvSpPr>
            <a:spLocks noGrp="1"/>
          </p:cNvSpPr>
          <p:nvPr>
            <p:ph idx="1"/>
          </p:nvPr>
        </p:nvSpPr>
        <p:spPr/>
        <p:txBody>
          <a:bodyPr/>
          <a:lstStyle/>
          <a:p>
            <a:r>
              <a:rPr lang="zh-CN" altLang="en-US" dirty="0"/>
              <a:t>经济</a:t>
            </a:r>
            <a:r>
              <a:rPr lang="zh-CN" altLang="en-US" dirty="0" smtClean="0"/>
              <a:t>建设</a:t>
            </a:r>
            <a:endParaRPr lang="en-US" altLang="zh-CN" dirty="0" smtClean="0"/>
          </a:p>
          <a:p>
            <a:r>
              <a:rPr lang="zh-CN" altLang="en-US" dirty="0"/>
              <a:t>民主法制</a:t>
            </a:r>
            <a:r>
              <a:rPr lang="zh-CN" altLang="en-US" dirty="0" smtClean="0"/>
              <a:t>建设</a:t>
            </a:r>
            <a:endParaRPr lang="en-US" altLang="zh-CN" dirty="0" smtClean="0"/>
          </a:p>
          <a:p>
            <a:r>
              <a:rPr lang="zh-CN" altLang="en-US" dirty="0"/>
              <a:t>思想文化</a:t>
            </a:r>
            <a:r>
              <a:rPr lang="zh-CN" altLang="en-US" dirty="0" smtClean="0"/>
              <a:t>建设</a:t>
            </a:r>
            <a:endParaRPr lang="en-US" altLang="zh-CN" dirty="0" smtClean="0"/>
          </a:p>
          <a:p>
            <a:r>
              <a:rPr lang="zh-CN" altLang="en-US" dirty="0"/>
              <a:t>生态</a:t>
            </a:r>
            <a:r>
              <a:rPr lang="zh-CN" altLang="en-US" dirty="0" smtClean="0"/>
              <a:t>文明建设</a:t>
            </a:r>
            <a:endParaRPr lang="en-US" altLang="zh-CN" dirty="0" smtClean="0"/>
          </a:p>
          <a:p>
            <a:r>
              <a:rPr lang="zh-CN" altLang="en-US" dirty="0"/>
              <a:t>人民生活不断</a:t>
            </a:r>
            <a:r>
              <a:rPr lang="zh-CN" altLang="en-US" dirty="0" smtClean="0"/>
              <a:t>改善</a:t>
            </a:r>
            <a:r>
              <a:rPr lang="en-US" altLang="zh-CN" dirty="0" smtClean="0"/>
              <a:t>——</a:t>
            </a:r>
            <a:r>
              <a:rPr lang="zh-CN" altLang="en-US" dirty="0" smtClean="0"/>
              <a:t>社会保障体系（医疗、住房</a:t>
            </a:r>
            <a:r>
              <a:rPr lang="en-US" altLang="zh-CN" dirty="0" smtClean="0"/>
              <a:t>…</a:t>
            </a:r>
            <a:r>
              <a:rPr lang="zh-CN" altLang="en-US" dirty="0" smtClean="0"/>
              <a:t>）</a:t>
            </a:r>
            <a:endParaRPr lang="zh-CN" altLang="en-US" dirty="0"/>
          </a:p>
        </p:txBody>
      </p:sp>
    </p:spTree>
    <p:extLst>
      <p:ext uri="{BB962C8B-B14F-4D97-AF65-F5344CB8AC3E}">
        <p14:creationId xmlns:p14="http://schemas.microsoft.com/office/powerpoint/2010/main" val="158335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四个自信</a:t>
            </a:r>
            <a:endParaRPr lang="zh-CN" altLang="en-US" dirty="0"/>
          </a:p>
        </p:txBody>
      </p:sp>
      <p:sp>
        <p:nvSpPr>
          <p:cNvPr id="3" name="内容占位符 2"/>
          <p:cNvSpPr>
            <a:spLocks noGrp="1"/>
          </p:cNvSpPr>
          <p:nvPr>
            <p:ph idx="1"/>
          </p:nvPr>
        </p:nvSpPr>
        <p:spPr/>
        <p:txBody>
          <a:bodyPr/>
          <a:lstStyle/>
          <a:p>
            <a:r>
              <a:rPr lang="zh-CN" altLang="en-US" dirty="0"/>
              <a:t>中国特色社会主义道路</a:t>
            </a:r>
            <a:r>
              <a:rPr lang="zh-CN" altLang="en-US" dirty="0" smtClean="0"/>
              <a:t>自信</a:t>
            </a:r>
            <a:endParaRPr lang="en-US" altLang="zh-CN" dirty="0" smtClean="0"/>
          </a:p>
          <a:p>
            <a:r>
              <a:rPr lang="zh-CN" altLang="en-US" dirty="0" smtClean="0"/>
              <a:t>理论自信</a:t>
            </a:r>
            <a:endParaRPr lang="en-US" altLang="zh-CN" dirty="0" smtClean="0"/>
          </a:p>
          <a:p>
            <a:r>
              <a:rPr lang="zh-CN" altLang="en-US" dirty="0" smtClean="0"/>
              <a:t>制度自信</a:t>
            </a:r>
            <a:endParaRPr lang="en-US" altLang="zh-CN" dirty="0" smtClean="0"/>
          </a:p>
          <a:p>
            <a:r>
              <a:rPr lang="zh-CN" altLang="en-US" dirty="0" smtClean="0"/>
              <a:t>文化</a:t>
            </a:r>
            <a:r>
              <a:rPr lang="zh-CN" altLang="en-US" dirty="0"/>
              <a:t>自信</a:t>
            </a:r>
          </a:p>
        </p:txBody>
      </p:sp>
    </p:spTree>
    <p:extLst>
      <p:ext uri="{BB962C8B-B14F-4D97-AF65-F5344CB8AC3E}">
        <p14:creationId xmlns:p14="http://schemas.microsoft.com/office/powerpoint/2010/main" val="124879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作为一名历史系学生</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a:t>对</a:t>
            </a:r>
            <a:r>
              <a:rPr lang="zh-CN" altLang="en-US" sz="2800" b="1" dirty="0">
                <a:solidFill>
                  <a:srgbClr val="FF0000"/>
                </a:solidFill>
              </a:rPr>
              <a:t>历史</a:t>
            </a:r>
            <a:r>
              <a:rPr lang="zh-CN" altLang="en-US" dirty="0"/>
              <a:t>抱有温情与</a:t>
            </a:r>
            <a:r>
              <a:rPr lang="zh-CN" altLang="en-US" dirty="0" smtClean="0"/>
              <a:t>敬意</a:t>
            </a:r>
            <a:endParaRPr lang="en-US" altLang="zh-CN" dirty="0"/>
          </a:p>
          <a:p>
            <a:r>
              <a:rPr lang="zh-CN" altLang="en-US" dirty="0" smtClean="0"/>
              <a:t>对</a:t>
            </a:r>
            <a:r>
              <a:rPr lang="zh-CN" altLang="en-US" sz="2800" b="1" dirty="0">
                <a:solidFill>
                  <a:srgbClr val="FF0000"/>
                </a:solidFill>
              </a:rPr>
              <a:t>现实</a:t>
            </a:r>
            <a:r>
              <a:rPr lang="zh-CN" altLang="en-US" sz="2800" b="1" dirty="0" smtClean="0">
                <a:solidFill>
                  <a:srgbClr val="FF0000"/>
                </a:solidFill>
              </a:rPr>
              <a:t>社会</a:t>
            </a:r>
            <a:r>
              <a:rPr lang="zh-CN" altLang="en-US" dirty="0" smtClean="0">
                <a:solidFill>
                  <a:schemeClr val="accent1"/>
                </a:solidFill>
              </a:rPr>
              <a:t>怀</a:t>
            </a:r>
            <a:r>
              <a:rPr lang="zh-CN" altLang="en-US" dirty="0" smtClean="0"/>
              <a:t>有</a:t>
            </a:r>
            <a:r>
              <a:rPr lang="zh-CN" altLang="en-US" dirty="0"/>
              <a:t>责任和</a:t>
            </a:r>
            <a:r>
              <a:rPr lang="zh-CN" altLang="en-US" dirty="0" smtClean="0"/>
              <a:t>担当</a:t>
            </a:r>
            <a:endParaRPr lang="en-US" altLang="zh-CN" dirty="0" smtClean="0"/>
          </a:p>
          <a:p>
            <a:endParaRPr lang="en-US" altLang="zh-CN" dirty="0"/>
          </a:p>
          <a:p>
            <a:pPr marL="0" indent="0">
              <a:buNone/>
            </a:pPr>
            <a:r>
              <a:rPr lang="zh-CN" altLang="en-US" dirty="0">
                <a:latin typeface="楷体" panose="02010609060101010101" pitchFamily="49" charset="-122"/>
                <a:ea typeface="楷体" panose="02010609060101010101" pitchFamily="49" charset="-122"/>
              </a:rPr>
              <a:t>“由小学入经学者，其经学可信；由经学入史学者，其史学可信；由经学、史学入理学者，其理学可信；以经学、史学兼词者，其词章有用；以经学、小学兼经济者，其经济成就远大。</a:t>
            </a:r>
            <a:r>
              <a:rPr lang="zh-CN" altLang="en-US"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pPr marL="0" indent="0" algn="r">
              <a:buNone/>
            </a:pP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张</a:t>
            </a:r>
            <a:r>
              <a:rPr lang="zh-CN" altLang="en-US" dirty="0">
                <a:latin typeface="楷体" panose="02010609060101010101" pitchFamily="49" charset="-122"/>
                <a:ea typeface="楷体" panose="02010609060101010101" pitchFamily="49" charset="-122"/>
              </a:rPr>
              <a:t>之洞</a:t>
            </a:r>
          </a:p>
        </p:txBody>
      </p:sp>
    </p:spTree>
    <p:extLst>
      <p:ext uri="{BB962C8B-B14F-4D97-AF65-F5344CB8AC3E}">
        <p14:creationId xmlns:p14="http://schemas.microsoft.com/office/powerpoint/2010/main" val="149279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idx="1"/>
          </p:nvPr>
        </p:nvPicPr>
        <p:blipFill>
          <a:blip r:embed="rId3">
            <a:extLst>
              <a:ext uri="{28A0092B-C50C-407E-A947-70E740481C1C}">
                <a14:useLocalDpi xmlns:a14="http://schemas.microsoft.com/office/drawing/2010/main" val="0"/>
              </a:ext>
            </a:extLst>
          </a:blip>
          <a:srcRect t="3775" b="3775"/>
          <a:stretch>
            <a:fillRect/>
          </a:stretch>
        </p:blipFill>
        <p:spPr>
          <a:xfrm>
            <a:off x="1341438" y="1874838"/>
            <a:ext cx="6362700" cy="4022725"/>
          </a:xfrm>
        </p:spPr>
      </p:pic>
      <p:sp>
        <p:nvSpPr>
          <p:cNvPr id="4" name="文本占位符 3"/>
          <p:cNvSpPr>
            <a:spLocks noGrp="1"/>
          </p:cNvSpPr>
          <p:nvPr>
            <p:ph type="body" sz="half" idx="2"/>
          </p:nvPr>
        </p:nvSpPr>
        <p:spPr/>
        <p:txBody>
          <a:bodyPr rtlCol="0"/>
          <a:lstStyle/>
          <a:p>
            <a:r>
              <a:rPr lang="zh-CN" altLang="zh-CN" sz="2800" b="1" dirty="0">
                <a:solidFill>
                  <a:srgbClr val="FF0000"/>
                </a:solidFill>
              </a:rPr>
              <a:t>不忘初心</a:t>
            </a:r>
            <a:r>
              <a:rPr lang="zh-CN" altLang="zh-CN" dirty="0"/>
              <a:t>，坚守的是党对人民群众的一片赤诚之心</a:t>
            </a:r>
            <a:r>
              <a:rPr lang="zh-CN" altLang="zh-CN" dirty="0" smtClean="0"/>
              <a:t>；</a:t>
            </a:r>
            <a:endParaRPr lang="en-US" altLang="zh-CN" dirty="0" smtClean="0"/>
          </a:p>
          <a:p>
            <a:r>
              <a:rPr lang="zh-CN" altLang="zh-CN" sz="2800" b="1" dirty="0" smtClean="0">
                <a:solidFill>
                  <a:srgbClr val="FF0000"/>
                </a:solidFill>
              </a:rPr>
              <a:t>牢记</a:t>
            </a:r>
            <a:r>
              <a:rPr lang="zh-CN" altLang="zh-CN" sz="2800" b="1" dirty="0">
                <a:solidFill>
                  <a:srgbClr val="FF0000"/>
                </a:solidFill>
              </a:rPr>
              <a:t>使命</a:t>
            </a:r>
            <a:r>
              <a:rPr lang="zh-CN" altLang="zh-CN" dirty="0"/>
              <a:t>，肩负的是实现中华民族伟大复兴的历史担当。</a:t>
            </a:r>
            <a:endParaRPr lang="zh-CN" altLang="en-US" dirty="0">
              <a:latin typeface="宋体" panose="02010600030101010101" pitchFamily="2" charset="-122"/>
              <a:ea typeface="宋体" panose="02010600030101010101" pitchFamily="2" charset="-122"/>
              <a:sym typeface="Salesforce Sans"/>
            </a:endParaRPr>
          </a:p>
        </p:txBody>
      </p:sp>
    </p:spTree>
    <p:extLst>
      <p:ext uri="{BB962C8B-B14F-4D97-AF65-F5344CB8AC3E}">
        <p14:creationId xmlns:p14="http://schemas.microsoft.com/office/powerpoint/2010/main" val="8494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新时代要有新作为，新时代要有新担当</a:t>
            </a:r>
            <a:endParaRPr lang="zh-CN" altLang="en-US" dirty="0"/>
          </a:p>
        </p:txBody>
      </p:sp>
      <p:sp>
        <p:nvSpPr>
          <p:cNvPr id="3" name="内容占位符 2"/>
          <p:cNvSpPr>
            <a:spLocks noGrp="1"/>
          </p:cNvSpPr>
          <p:nvPr>
            <p:ph idx="1"/>
          </p:nvPr>
        </p:nvSpPr>
        <p:spPr/>
        <p:txBody>
          <a:bodyPr/>
          <a:lstStyle/>
          <a:p>
            <a:pPr marL="0" indent="0">
              <a:buNone/>
            </a:pPr>
            <a:endParaRPr lang="en-US" altLang="zh-CN" dirty="0" smtClean="0">
              <a:latin typeface="楷体" panose="02010609060101010101" pitchFamily="49" charset="-122"/>
              <a:ea typeface="楷体" panose="02010609060101010101" pitchFamily="49" charset="-122"/>
            </a:endParaRPr>
          </a:p>
          <a:p>
            <a:pPr marL="0" indent="0">
              <a:buNone/>
            </a:pPr>
            <a:endParaRPr lang="en-US" altLang="zh-CN" dirty="0">
              <a:latin typeface="楷体" panose="02010609060101010101" pitchFamily="49" charset="-122"/>
              <a:ea typeface="楷体" panose="02010609060101010101" pitchFamily="49" charset="-122"/>
            </a:endParaRPr>
          </a:p>
          <a:p>
            <a:pPr marL="0" indent="0">
              <a:buNone/>
            </a:pPr>
            <a:r>
              <a:rPr lang="zh-CN" altLang="en-US" dirty="0" smtClean="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中国梦是历史的、现实的，也是未来的；是我们这一代的，更是青年一代的。中华民族伟大复兴的中国梦终将在一代代青年的接力奋斗中变为现实。</a:t>
            </a:r>
            <a:r>
              <a:rPr lang="zh-CN" altLang="en-US"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pPr marL="0" indent="0" algn="r">
              <a:buNone/>
            </a:pP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习近</a:t>
            </a:r>
            <a:r>
              <a:rPr lang="zh-CN" altLang="en-US" dirty="0">
                <a:latin typeface="楷体" panose="02010609060101010101" pitchFamily="49" charset="-122"/>
                <a:ea typeface="楷体" panose="02010609060101010101" pitchFamily="49" charset="-122"/>
              </a:rPr>
              <a:t>平</a:t>
            </a:r>
          </a:p>
        </p:txBody>
      </p:sp>
    </p:spTree>
    <p:extLst>
      <p:ext uri="{BB962C8B-B14F-4D97-AF65-F5344CB8AC3E}">
        <p14:creationId xmlns:p14="http://schemas.microsoft.com/office/powerpoint/2010/main" val="49163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p:txBody>
          <a:bodyPr/>
          <a:lstStyle/>
          <a:p>
            <a:pPr marL="0" indent="0">
              <a:buNone/>
            </a:pPr>
            <a:r>
              <a:rPr lang="zh-CN" altLang="en-US" dirty="0"/>
              <a:t>天下难事，必作于易；天下大事，必作于细</a:t>
            </a:r>
            <a:r>
              <a:rPr lang="zh-CN" altLang="en-US" dirty="0" smtClean="0"/>
              <a:t>。</a:t>
            </a:r>
            <a:endParaRPr lang="en-US" altLang="zh-CN" dirty="0" smtClean="0"/>
          </a:p>
          <a:p>
            <a:pPr marL="0" indent="0">
              <a:buNone/>
            </a:pPr>
            <a:r>
              <a:rPr lang="zh-CN" altLang="zh-CN" dirty="0"/>
              <a:t>只要有脚踏实地的功夫和始终如一的信念，将个人理想寓于时代发展的潮流之中，我们就一定能在人生的道路上越走越远，为党和国家的建设</a:t>
            </a:r>
            <a:r>
              <a:rPr lang="zh-CN" altLang="zh-CN" dirty="0" smtClean="0"/>
              <a:t>做出更</a:t>
            </a:r>
            <a:r>
              <a:rPr lang="zh-CN" altLang="zh-CN" dirty="0"/>
              <a:t>大的贡献。</a:t>
            </a:r>
          </a:p>
          <a:p>
            <a:pPr marL="0" indent="0">
              <a:buNone/>
            </a:pPr>
            <a:endParaRPr lang="zh-CN" altLang="en-US" dirty="0"/>
          </a:p>
        </p:txBody>
      </p:sp>
    </p:spTree>
    <p:extLst>
      <p:ext uri="{BB962C8B-B14F-4D97-AF65-F5344CB8AC3E}">
        <p14:creationId xmlns:p14="http://schemas.microsoft.com/office/powerpoint/2010/main" val="20714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书本经典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6_TF02801059" id="{B8EE5DD2-90A7-4EFD-84DF-A2C03286F73B}" vid="{1619B20F-8162-4285-9877-D11F89E18AD6}"/>
    </a:ext>
  </a:extLst>
</a:theme>
</file>

<file path=ppt/theme/theme2.xml><?xml version="1.0" encoding="utf-8"?>
<a:theme xmlns:a="http://schemas.openxmlformats.org/drawingml/2006/main" name="办公室主题">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办公室主题">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经典书本教育演示文稿（宽屏）</Template>
  <TotalTime>525</TotalTime>
  <Words>432</Words>
  <Application>Microsoft Office PowerPoint</Application>
  <PresentationFormat>自定义</PresentationFormat>
  <Paragraphs>40</Paragraphs>
  <Slides>10</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Salesforce Sans</vt:lpstr>
      <vt:lpstr>楷体</vt:lpstr>
      <vt:lpstr>宋体</vt:lpstr>
      <vt:lpstr>Arial</vt:lpstr>
      <vt:lpstr>书本经典 16x9</vt:lpstr>
      <vt:lpstr> 坚定信心，自信前行 ——学习十九大精神心得体会</vt:lpstr>
      <vt:lpstr>PowerPoint 演示文稿</vt:lpstr>
      <vt:lpstr>《国有土地上房屋征收与补偿条例》</vt:lpstr>
      <vt:lpstr>改革发展中不平凡的五年</vt:lpstr>
      <vt:lpstr>四个自信</vt:lpstr>
      <vt:lpstr>作为一名历史系学生……</vt:lpstr>
      <vt:lpstr>PowerPoint 演示文稿</vt:lpstr>
      <vt:lpstr>新时代要有新作为，新时代要有新担当</vt:lpstr>
      <vt:lpstr>PowerPoint 演示文稿</vt:lpstr>
      <vt:lpstr>谢谢大家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不忘初心，牢记使命 ——学习十九大精神心得体会</dc:title>
  <dc:creator>zeyu zheng</dc:creator>
  <cp:lastModifiedBy>zeyu zheng</cp:lastModifiedBy>
  <cp:revision>13</cp:revision>
  <cp:lastPrinted>2017-11-20T03:41:46Z</cp:lastPrinted>
  <dcterms:created xsi:type="dcterms:W3CDTF">2017-11-17T05:36:53Z</dcterms:created>
  <dcterms:modified xsi:type="dcterms:W3CDTF">2017-11-20T05:30:03Z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